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notesSlides/notesSlide3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audio1.wav>
</file>

<file path=ppt/media/audio2.wav>
</file>

<file path=ppt/media/audio3.wav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F112E-6224-4880-A8B8-18C926D43B5C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2636B-9298-4CF4-81D4-2D97AAC4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37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123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981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306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30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21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54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114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微信2742986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8866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66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595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530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98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11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155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68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492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0309D-9782-461C-B914-E1D54B1AFCE0}" type="datetimeFigureOut">
              <a:rPr lang="en-US" smtClean="0"/>
              <a:t>05/11/2022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A1504-0C7D-4CCB-A323-91A9B46E9A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9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5.jpeg"/><Relationship Id="rId7" Type="http://schemas.openxmlformats.org/officeDocument/2006/relationships/image" Target="../media/image12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jpeg"/><Relationship Id="rId7" Type="http://schemas.openxmlformats.org/officeDocument/2006/relationships/image" Target="../media/image1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15.jpeg"/><Relationship Id="rId9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jpeg"/><Relationship Id="rId7" Type="http://schemas.openxmlformats.org/officeDocument/2006/relationships/image" Target="../media/image12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15.jpe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jpeg"/><Relationship Id="rId7" Type="http://schemas.openxmlformats.org/officeDocument/2006/relationships/image" Target="../media/image1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jpeg"/><Relationship Id="rId5" Type="http://schemas.openxmlformats.org/officeDocument/2006/relationships/image" Target="../media/image9.jpeg"/><Relationship Id="rId4" Type="http://schemas.openxmlformats.org/officeDocument/2006/relationships/image" Target="../media/image15.jpeg"/><Relationship Id="rId9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2.jpeg"/><Relationship Id="rId7" Type="http://schemas.openxmlformats.org/officeDocument/2006/relationships/image" Target="../media/image10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jpeg"/><Relationship Id="rId5" Type="http://schemas.openxmlformats.org/officeDocument/2006/relationships/image" Target="../media/image15.jpeg"/><Relationship Id="rId4" Type="http://schemas.openxmlformats.org/officeDocument/2006/relationships/image" Target="../media/image13.jpeg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audio" Target="../media/audio1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audio" Target="../media/audio1.wav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1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20.png"/><Relationship Id="rId5" Type="http://schemas.openxmlformats.org/officeDocument/2006/relationships/audio" Target="../media/audio3.wav"/><Relationship Id="rId4" Type="http://schemas.openxmlformats.org/officeDocument/2006/relationships/audio" Target="../media/audio2.wav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7" Type="http://schemas.openxmlformats.org/officeDocument/2006/relationships/image" Target="../media/image2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audio" Target="../media/audio3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audio" Target="../media/audio3.wav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21.png"/><Relationship Id="rId5" Type="http://schemas.openxmlformats.org/officeDocument/2006/relationships/audio" Target="../media/audio1.wav"/><Relationship Id="rId4" Type="http://schemas.openxmlformats.org/officeDocument/2006/relationships/audio" Target="../media/audio3.wav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21.png"/><Relationship Id="rId5" Type="http://schemas.openxmlformats.org/officeDocument/2006/relationships/audio" Target="../media/audio1.wav"/><Relationship Id="rId4" Type="http://schemas.openxmlformats.org/officeDocument/2006/relationships/audio" Target="../media/audio3.wav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wav"/><Relationship Id="rId7" Type="http://schemas.openxmlformats.org/officeDocument/2006/relationships/image" Target="../media/image28.png"/><Relationship Id="rId2" Type="http://schemas.microsoft.com/office/2007/relationships/media" Target="../media/media1.wav"/><Relationship Id="rId1" Type="http://schemas.openxmlformats.org/officeDocument/2006/relationships/tags" Target="../tags/tag19.xml"/><Relationship Id="rId6" Type="http://schemas.openxmlformats.org/officeDocument/2006/relationships/image" Target="../media/image3.png"/><Relationship Id="rId5" Type="http://schemas.openxmlformats.org/officeDocument/2006/relationships/image" Target="../media/image27.jpeg"/><Relationship Id="rId4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6" Type="http://schemas.openxmlformats.org/officeDocument/2006/relationships/image" Target="../media/image29.png"/><Relationship Id="rId5" Type="http://schemas.openxmlformats.org/officeDocument/2006/relationships/image" Target="../media/image27.jpeg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av"/><Relationship Id="rId7" Type="http://schemas.openxmlformats.org/officeDocument/2006/relationships/image" Target="../media/image28.png"/><Relationship Id="rId2" Type="http://schemas.microsoft.com/office/2007/relationships/media" Target="../media/media2.wav"/><Relationship Id="rId1" Type="http://schemas.openxmlformats.org/officeDocument/2006/relationships/tags" Target="../tags/tag21.xml"/><Relationship Id="rId6" Type="http://schemas.openxmlformats.org/officeDocument/2006/relationships/image" Target="../media/image30.jpe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6" Type="http://schemas.openxmlformats.org/officeDocument/2006/relationships/image" Target="../media/image29.png"/><Relationship Id="rId5" Type="http://schemas.openxmlformats.org/officeDocument/2006/relationships/image" Target="../media/image30.jpe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microsoft.com/office/2007/relationships/media" Target="../media/media3.wav"/><Relationship Id="rId7" Type="http://schemas.openxmlformats.org/officeDocument/2006/relationships/image" Target="../media/image3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31.jpe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3.wav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Relationship Id="rId6" Type="http://schemas.openxmlformats.org/officeDocument/2006/relationships/image" Target="../media/image29.png"/><Relationship Id="rId5" Type="http://schemas.openxmlformats.org/officeDocument/2006/relationships/image" Target="../media/image31.jpeg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7" Type="http://schemas.openxmlformats.org/officeDocument/2006/relationships/image" Target="../media/image28.png"/><Relationship Id="rId2" Type="http://schemas.microsoft.com/office/2007/relationships/media" Target="../media/media4.wav"/><Relationship Id="rId1" Type="http://schemas.openxmlformats.org/officeDocument/2006/relationships/tags" Target="../tags/tag26.xml"/><Relationship Id="rId6" Type="http://schemas.openxmlformats.org/officeDocument/2006/relationships/image" Target="../media/image32.jpe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.xml"/><Relationship Id="rId6" Type="http://schemas.openxmlformats.org/officeDocument/2006/relationships/image" Target="../media/image29.png"/><Relationship Id="rId5" Type="http://schemas.openxmlformats.org/officeDocument/2006/relationships/image" Target="../media/image32.jpeg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4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image" Target="../media/image3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矩形 74"/>
          <p:cNvSpPr/>
          <p:nvPr/>
        </p:nvSpPr>
        <p:spPr>
          <a:xfrm>
            <a:off x="7544336" y="0"/>
            <a:ext cx="4647030" cy="6858000"/>
          </a:xfrm>
          <a:prstGeom prst="rect">
            <a:avLst/>
          </a:prstGeom>
          <a:gradFill flip="none" rotWithShape="1">
            <a:gsLst>
              <a:gs pos="0">
                <a:srgbClr val="E3C982"/>
              </a:gs>
              <a:gs pos="42100">
                <a:srgbClr val="B49256"/>
              </a:gs>
              <a:gs pos="100000">
                <a:srgbClr val="B29054"/>
              </a:gs>
            </a:gsLst>
            <a:lin ang="135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noFill/>
              <a:effectLst/>
              <a:uLnTx/>
              <a:uFillTx/>
              <a:latin typeface="方正兰亭黑简体" panose="02000000000000000000" charset="-122"/>
              <a:ea typeface="方正兰亭黑简体" panose="02000000000000000000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905207" y="1"/>
            <a:ext cx="4647030" cy="6858024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421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135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Ext-Normal"/>
              <a:ea typeface="OPPOSans B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8243" y="367757"/>
            <a:ext cx="26765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教学内容和目标</a:t>
            </a:r>
          </a:p>
        </p:txBody>
      </p:sp>
      <p:grpSp>
        <p:nvGrpSpPr>
          <p:cNvPr id="2" name="组合 45"/>
          <p:cNvGrpSpPr/>
          <p:nvPr/>
        </p:nvGrpSpPr>
        <p:grpSpPr>
          <a:xfrm>
            <a:off x="870791" y="2202348"/>
            <a:ext cx="6681446" cy="2397056"/>
            <a:chOff x="869951" y="2688123"/>
            <a:chExt cx="10718312" cy="2397056"/>
          </a:xfrm>
        </p:grpSpPr>
        <p:cxnSp>
          <p:nvCxnSpPr>
            <p:cNvPr id="104" name="直接连接符 103"/>
            <p:cNvCxnSpPr/>
            <p:nvPr/>
          </p:nvCxnSpPr>
          <p:spPr>
            <a:xfrm>
              <a:off x="869951" y="2688123"/>
              <a:ext cx="1071831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>
              <a:off x="869951" y="3886651"/>
              <a:ext cx="1071831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>
              <a:off x="869951" y="5085179"/>
              <a:ext cx="10718312" cy="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2" name="直接连接符 111"/>
          <p:cNvCxnSpPr/>
          <p:nvPr/>
        </p:nvCxnSpPr>
        <p:spPr>
          <a:xfrm>
            <a:off x="3469391" y="1496869"/>
            <a:ext cx="811831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52"/>
          <p:cNvGrpSpPr/>
          <p:nvPr/>
        </p:nvGrpSpPr>
        <p:grpSpPr>
          <a:xfrm>
            <a:off x="745922" y="1726408"/>
            <a:ext cx="10777862" cy="521970"/>
            <a:chOff x="745067" y="2212182"/>
            <a:chExt cx="10779265" cy="521970"/>
          </a:xfrm>
        </p:grpSpPr>
        <p:sp>
          <p:nvSpPr>
            <p:cNvPr id="18" name="文本框 17"/>
            <p:cNvSpPr txBox="1"/>
            <p:nvPr/>
          </p:nvSpPr>
          <p:spPr>
            <a:xfrm>
              <a:off x="745067" y="2212182"/>
              <a:ext cx="1608029" cy="521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OPPOSans M" panose="00020600040101010101" pitchFamily="18" charset="-122"/>
                </a:rPr>
                <a:t>重点词语</a:t>
              </a:r>
            </a:p>
          </p:txBody>
        </p:sp>
        <p:sp>
          <p:nvSpPr>
            <p:cNvPr id="58" name="文本框 57"/>
            <p:cNvSpPr txBox="1"/>
            <p:nvPr>
              <p:custDataLst>
                <p:tags r:id="rId1"/>
              </p:custDataLst>
            </p:nvPr>
          </p:nvSpPr>
          <p:spPr>
            <a:xfrm>
              <a:off x="3297471" y="2212182"/>
              <a:ext cx="8226861" cy="3683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学生能够熟练掌握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“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雪、零、穿、进、近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”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的词义和用法</a:t>
              </a:r>
            </a:p>
          </p:txBody>
        </p:sp>
      </p:grpSp>
      <p:grpSp>
        <p:nvGrpSpPr>
          <p:cNvPr id="4" name="组合 51"/>
          <p:cNvGrpSpPr/>
          <p:nvPr/>
        </p:nvGrpSpPr>
        <p:grpSpPr>
          <a:xfrm>
            <a:off x="745924" y="2359579"/>
            <a:ext cx="5016500" cy="725272"/>
            <a:chOff x="745067" y="2855231"/>
            <a:chExt cx="5017154" cy="725272"/>
          </a:xfrm>
        </p:grpSpPr>
        <p:sp>
          <p:nvSpPr>
            <p:cNvPr id="19" name="文本框 18"/>
            <p:cNvSpPr txBox="1"/>
            <p:nvPr/>
          </p:nvSpPr>
          <p:spPr>
            <a:xfrm>
              <a:off x="745067" y="3058533"/>
              <a:ext cx="1251748" cy="521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OPPOSans M" panose="00020600040101010101" pitchFamily="18" charset="-122"/>
                </a:rPr>
                <a:t>语言点</a:t>
              </a: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3166638" y="2855231"/>
              <a:ext cx="2595583" cy="3683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（</a:t>
              </a:r>
              <a:r>
                <a:rPr lang="en-US" altLang="zh-CN" dirty="0">
                  <a:solidFill>
                    <a:prstClr val="white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1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）状态补语</a:t>
              </a:r>
            </a:p>
          </p:txBody>
        </p:sp>
      </p:grpSp>
      <p:grpSp>
        <p:nvGrpSpPr>
          <p:cNvPr id="6" name="组合 49"/>
          <p:cNvGrpSpPr/>
          <p:nvPr/>
        </p:nvGrpSpPr>
        <p:grpSpPr>
          <a:xfrm>
            <a:off x="745923" y="3816141"/>
            <a:ext cx="7837805" cy="554594"/>
            <a:chOff x="745067" y="4331548"/>
            <a:chExt cx="7838827" cy="554594"/>
          </a:xfrm>
        </p:grpSpPr>
        <p:sp>
          <p:nvSpPr>
            <p:cNvPr id="21" name="文本框 20"/>
            <p:cNvSpPr txBox="1"/>
            <p:nvPr/>
          </p:nvSpPr>
          <p:spPr>
            <a:xfrm>
              <a:off x="745067" y="4364172"/>
              <a:ext cx="895467" cy="521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OPPOSans M" panose="00020600040101010101" pitchFamily="18" charset="-122"/>
                </a:rPr>
                <a:t>语音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3297465" y="4331548"/>
              <a:ext cx="5286429" cy="3683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学生能够</a:t>
              </a:r>
              <a:r>
                <a:rPr kumimoji="0" lang="zh-CN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掌握选择问句的句调，并能正确朗读。</a:t>
              </a:r>
            </a:p>
          </p:txBody>
        </p:sp>
      </p:grpSp>
      <p:grpSp>
        <p:nvGrpSpPr>
          <p:cNvPr id="10" name="组合 47"/>
          <p:cNvGrpSpPr/>
          <p:nvPr/>
        </p:nvGrpSpPr>
        <p:grpSpPr>
          <a:xfrm>
            <a:off x="745923" y="4859909"/>
            <a:ext cx="7276599" cy="725272"/>
            <a:chOff x="745067" y="5395071"/>
            <a:chExt cx="7277548" cy="725272"/>
          </a:xfrm>
        </p:grpSpPr>
        <p:sp>
          <p:nvSpPr>
            <p:cNvPr id="23" name="文本框 22"/>
            <p:cNvSpPr txBox="1"/>
            <p:nvPr/>
          </p:nvSpPr>
          <p:spPr>
            <a:xfrm>
              <a:off x="745067" y="5598373"/>
              <a:ext cx="895467" cy="521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OPPOSans M" panose="00020600040101010101" pitchFamily="18" charset="-122"/>
                </a:rPr>
                <a:t>汉字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7712695" y="5395071"/>
              <a:ext cx="309920" cy="3683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3166660" y="5395071"/>
              <a:ext cx="2595583" cy="3683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（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1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）熟练认读本课生词</a:t>
              </a: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3167201" y="5372117"/>
            <a:ext cx="465264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）了解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止字旁、同字框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”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所表示的意思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3395611" y="871523"/>
            <a:ext cx="33832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rPr>
              <a:t>学生能够了解并掌握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+mn-cs"/>
            </a:endParaRPr>
          </a:p>
        </p:txBody>
      </p:sp>
      <p:grpSp>
        <p:nvGrpSpPr>
          <p:cNvPr id="13" name="组合 83"/>
          <p:cNvGrpSpPr/>
          <p:nvPr/>
        </p:nvGrpSpPr>
        <p:grpSpPr>
          <a:xfrm>
            <a:off x="7544336" y="2202348"/>
            <a:ext cx="4043371" cy="2397056"/>
            <a:chOff x="869951" y="2688123"/>
            <a:chExt cx="10718312" cy="2397056"/>
          </a:xfrm>
        </p:grpSpPr>
        <p:cxnSp>
          <p:nvCxnSpPr>
            <p:cNvPr id="85" name="直接连接符 84"/>
            <p:cNvCxnSpPr/>
            <p:nvPr/>
          </p:nvCxnSpPr>
          <p:spPr>
            <a:xfrm>
              <a:off x="869951" y="2688123"/>
              <a:ext cx="10718312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869951" y="3886651"/>
              <a:ext cx="10718312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869951" y="5085179"/>
              <a:ext cx="10718312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图片 4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>
            <a:off x="7552055" y="5788025"/>
            <a:ext cx="4043680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805180" y="5797550"/>
            <a:ext cx="6746875" cy="41275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47"/>
          <p:cNvGrpSpPr/>
          <p:nvPr/>
        </p:nvGrpSpPr>
        <p:grpSpPr>
          <a:xfrm>
            <a:off x="750368" y="5953379"/>
            <a:ext cx="9131323" cy="725272"/>
            <a:chOff x="745067" y="5395071"/>
            <a:chExt cx="9132513" cy="725272"/>
          </a:xfrm>
        </p:grpSpPr>
        <p:sp>
          <p:nvSpPr>
            <p:cNvPr id="25" name="文本框 24"/>
            <p:cNvSpPr txBox="1"/>
            <p:nvPr/>
          </p:nvSpPr>
          <p:spPr>
            <a:xfrm>
              <a:off x="745067" y="5598373"/>
              <a:ext cx="895467" cy="52197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OPPOSans M" panose="00020600040101010101" pitchFamily="18" charset="-122"/>
                </a:rPr>
                <a:t>功能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712695" y="5395071"/>
              <a:ext cx="309920" cy="3683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166660" y="5395071"/>
              <a:ext cx="6710920" cy="3683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（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1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）对结果、程度、状态等进行描写、判断和评价（状态补语）</a:t>
              </a: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171645" y="6408674"/>
            <a:ext cx="602424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）</a:t>
            </a: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比较事物的性质、程度的差别和高低（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比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”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字句</a:t>
            </a: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）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167380" y="2880360"/>
            <a:ext cx="249301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）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“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比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”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字句（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2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409932358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!!2"/>
          <p:cNvSpPr/>
          <p:nvPr/>
        </p:nvSpPr>
        <p:spPr>
          <a:xfrm>
            <a:off x="10045035" y="3748873"/>
            <a:ext cx="2746646" cy="1544988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6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!!3"/>
          <p:cNvSpPr/>
          <p:nvPr/>
        </p:nvSpPr>
        <p:spPr>
          <a:xfrm>
            <a:off x="7689131" y="3571263"/>
            <a:ext cx="3351579" cy="1885263"/>
          </a:xfrm>
          <a:prstGeom prst="roundRect">
            <a:avLst>
              <a:gd name="adj" fmla="val 5128"/>
            </a:avLst>
          </a:prstGeom>
          <a:blipFill rotWithShape="1">
            <a:blip r:embed="rId4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59998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!!4"/>
          <p:cNvSpPr/>
          <p:nvPr/>
        </p:nvSpPr>
        <p:spPr>
          <a:xfrm>
            <a:off x="4194141" y="3461096"/>
            <a:ext cx="3803719" cy="2139592"/>
          </a:xfrm>
          <a:prstGeom prst="roundRect">
            <a:avLst>
              <a:gd name="adj" fmla="val 5128"/>
            </a:avLst>
          </a:prstGeom>
          <a:blipFill rotWithShape="1">
            <a:blip r:embed="rId5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!!5"/>
          <p:cNvSpPr/>
          <p:nvPr/>
        </p:nvSpPr>
        <p:spPr>
          <a:xfrm>
            <a:off x="1162050" y="3571263"/>
            <a:ext cx="3351578" cy="1885263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!!6"/>
          <p:cNvSpPr/>
          <p:nvPr/>
        </p:nvSpPr>
        <p:spPr>
          <a:xfrm>
            <a:off x="-599142" y="3748874"/>
            <a:ext cx="2746645" cy="1544988"/>
          </a:xfrm>
          <a:prstGeom prst="roundRect">
            <a:avLst>
              <a:gd name="adj" fmla="val 5128"/>
            </a:avLst>
          </a:prstGeom>
          <a:blipFill rotWithShape="1">
            <a:blip r:embed="rId7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-776289" y="3162417"/>
            <a:ext cx="13743848" cy="2707108"/>
            <a:chOff x="-776289" y="2590917"/>
            <a:chExt cx="13743848" cy="270710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4060281" y="2590917"/>
              <a:ext cx="4070708" cy="2707108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7580614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微信274298632"/>
            <p:cNvSpPr>
              <a:spLocks noChangeAspect="1"/>
            </p:cNvSpPr>
            <p:nvPr/>
          </p:nvSpPr>
          <p:spPr>
            <a:xfrm>
              <a:off x="992555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1082656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任意多边形: 形状 21"/>
            <p:cNvSpPr>
              <a:spLocks noChangeAspect="1"/>
            </p:cNvSpPr>
            <p:nvPr/>
          </p:nvSpPr>
          <p:spPr>
            <a:xfrm>
              <a:off x="-77628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2" name="图片 11" descr="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3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</a:p>
        </p:txBody>
      </p:sp>
      <p:sp>
        <p:nvSpPr>
          <p:cNvPr id="14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</a:p>
        </p:txBody>
      </p:sp>
      <p:grpSp>
        <p:nvGrpSpPr>
          <p:cNvPr id="31" name="mei"/>
          <p:cNvGrpSpPr/>
          <p:nvPr/>
        </p:nvGrpSpPr>
        <p:grpSpPr>
          <a:xfrm>
            <a:off x="204082" y="1841899"/>
            <a:ext cx="1769081" cy="942447"/>
            <a:chOff x="12261" y="1589"/>
            <a:chExt cx="3359" cy="1789"/>
          </a:xfrm>
          <a:solidFill>
            <a:srgbClr val="207793"/>
          </a:solidFill>
        </p:grpSpPr>
        <p:sp>
          <p:nvSpPr>
            <p:cNvPr id="32" name="圆角矩形 31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2261" y="1724"/>
              <a:ext cx="3359" cy="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0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kàn bào zhǐ</a:t>
              </a:r>
              <a:r>
                <a:rPr lang="en-US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lang="zh-CN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看报纸</a:t>
              </a:r>
              <a:endPara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endParaRPr>
            </a:p>
          </p:txBody>
        </p:sp>
      </p:grpSp>
      <p:grpSp>
        <p:nvGrpSpPr>
          <p:cNvPr id="40" name="mei"/>
          <p:cNvGrpSpPr/>
          <p:nvPr/>
        </p:nvGrpSpPr>
        <p:grpSpPr>
          <a:xfrm>
            <a:off x="7864472" y="1811419"/>
            <a:ext cx="1731687" cy="942447"/>
            <a:chOff x="12234" y="1589"/>
            <a:chExt cx="3288" cy="1789"/>
          </a:xfrm>
          <a:solidFill>
            <a:srgbClr val="207793"/>
          </a:solidFill>
        </p:grpSpPr>
        <p:sp>
          <p:nvSpPr>
            <p:cNvPr id="41" name="圆角矩形 40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234" y="1724"/>
              <a:ext cx="3288" cy="1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0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dǎ lán qiú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lang="zh-CN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打篮球</a:t>
              </a:r>
              <a:endPara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312420" y="184213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圆角矩形 42"/>
          <p:cNvSpPr/>
          <p:nvPr/>
        </p:nvSpPr>
        <p:spPr>
          <a:xfrm>
            <a:off x="2264410" y="184213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圆角矩形 45"/>
          <p:cNvSpPr/>
          <p:nvPr/>
        </p:nvSpPr>
        <p:spPr>
          <a:xfrm>
            <a:off x="4204970" y="1841500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圆角矩形 48"/>
          <p:cNvSpPr/>
          <p:nvPr/>
        </p:nvSpPr>
        <p:spPr>
          <a:xfrm>
            <a:off x="9843135" y="181673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圆角矩形 51"/>
          <p:cNvSpPr/>
          <p:nvPr/>
        </p:nvSpPr>
        <p:spPr>
          <a:xfrm>
            <a:off x="7987030" y="181165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小钩"/>
          <p:cNvGrpSpPr/>
          <p:nvPr/>
        </p:nvGrpSpPr>
        <p:grpSpPr>
          <a:xfrm>
            <a:off x="9170035" y="2373630"/>
            <a:ext cx="579755" cy="560070"/>
            <a:chOff x="677837" y="1446312"/>
            <a:chExt cx="633828" cy="612000"/>
          </a:xfrm>
        </p:grpSpPr>
        <p:sp>
          <p:nvSpPr>
            <p:cNvPr id="65" name="椭圆 64"/>
            <p:cNvSpPr/>
            <p:nvPr/>
          </p:nvSpPr>
          <p:spPr>
            <a:xfrm>
              <a:off x="699665" y="1446312"/>
              <a:ext cx="612000" cy="612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7" name="图片 66"/>
            <p:cNvPicPr>
              <a:picLocks noChangeAspect="1"/>
            </p:cNvPicPr>
            <p:nvPr/>
          </p:nvPicPr>
          <p:blipFill rotWithShape="1">
            <a:blip r:embed="rId9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2" t="18621" r="14688" b="11881"/>
            <a:stretch>
              <a:fillRect/>
            </a:stretch>
          </p:blipFill>
          <p:spPr>
            <a:xfrm>
              <a:off x="677837" y="1480289"/>
              <a:ext cx="580878" cy="5612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" name="文本框 7"/>
          <p:cNvSpPr txBox="1"/>
          <p:nvPr/>
        </p:nvSpPr>
        <p:spPr>
          <a:xfrm>
            <a:off x="116129" y="1913017"/>
            <a:ext cx="1947621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qǐ chuáng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起床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019138" y="1913017"/>
            <a:ext cx="2029255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xià xuě 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下雪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959698" y="1912382"/>
            <a:ext cx="2029255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fáng jiān 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房间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9701617" y="1887617"/>
            <a:ext cx="1763813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fáng zi</a:t>
            </a:r>
          </a:p>
          <a:p>
            <a:pPr lvl="0" algn="ctr"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房子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843932" y="1901332"/>
            <a:ext cx="1862301" cy="119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shuì jiào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睡觉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  <a:p>
            <a:pPr lvl="0" algn="ctr">
              <a:buClrTx/>
              <a:buSzTx/>
              <a:buFontTx/>
              <a:defRPr/>
            </a:pP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925396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!!1"/>
          <p:cNvSpPr/>
          <p:nvPr/>
        </p:nvSpPr>
        <p:spPr>
          <a:xfrm>
            <a:off x="10045035" y="3748873"/>
            <a:ext cx="2746646" cy="1544988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6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!!2"/>
          <p:cNvSpPr/>
          <p:nvPr/>
        </p:nvSpPr>
        <p:spPr>
          <a:xfrm>
            <a:off x="7689131" y="3571263"/>
            <a:ext cx="3351579" cy="1885263"/>
          </a:xfrm>
          <a:prstGeom prst="roundRect">
            <a:avLst>
              <a:gd name="adj" fmla="val 5128"/>
            </a:avLst>
          </a:prstGeom>
          <a:blipFill rotWithShape="1">
            <a:blip r:embed="rId4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59998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!!3"/>
          <p:cNvSpPr/>
          <p:nvPr/>
        </p:nvSpPr>
        <p:spPr>
          <a:xfrm>
            <a:off x="4194141" y="3461096"/>
            <a:ext cx="3803719" cy="2139592"/>
          </a:xfrm>
          <a:prstGeom prst="roundRect">
            <a:avLst>
              <a:gd name="adj" fmla="val 5128"/>
            </a:avLst>
          </a:prstGeom>
          <a:blipFill rotWithShape="1">
            <a:blip r:embed="rId5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!!4"/>
          <p:cNvSpPr/>
          <p:nvPr/>
        </p:nvSpPr>
        <p:spPr>
          <a:xfrm>
            <a:off x="1162050" y="3571263"/>
            <a:ext cx="3351578" cy="1885263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!!5"/>
          <p:cNvSpPr/>
          <p:nvPr/>
        </p:nvSpPr>
        <p:spPr>
          <a:xfrm>
            <a:off x="-600412" y="3748874"/>
            <a:ext cx="2746645" cy="1544988"/>
          </a:xfrm>
          <a:prstGeom prst="roundRect">
            <a:avLst>
              <a:gd name="adj" fmla="val 5128"/>
            </a:avLst>
          </a:prstGeom>
          <a:blipFill rotWithShape="1">
            <a:blip r:embed="rId7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-776289" y="3162417"/>
            <a:ext cx="13743848" cy="2707108"/>
            <a:chOff x="-776289" y="2590917"/>
            <a:chExt cx="13743848" cy="270710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4060281" y="2590917"/>
              <a:ext cx="4070708" cy="2707108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7580614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任意多边形: 形状 19"/>
            <p:cNvSpPr>
              <a:spLocks noChangeAspect="1"/>
            </p:cNvSpPr>
            <p:nvPr/>
          </p:nvSpPr>
          <p:spPr>
            <a:xfrm>
              <a:off x="992555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1082656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任意多边形: 形状 21"/>
            <p:cNvSpPr>
              <a:spLocks noChangeAspect="1"/>
            </p:cNvSpPr>
            <p:nvPr/>
          </p:nvSpPr>
          <p:spPr>
            <a:xfrm>
              <a:off x="-77628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8" name="图片 7" descr="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3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</a:p>
        </p:txBody>
      </p:sp>
      <p:sp>
        <p:nvSpPr>
          <p:cNvPr id="14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</a:p>
        </p:txBody>
      </p:sp>
      <p:grpSp>
        <p:nvGrpSpPr>
          <p:cNvPr id="31" name="mei"/>
          <p:cNvGrpSpPr/>
          <p:nvPr/>
        </p:nvGrpSpPr>
        <p:grpSpPr>
          <a:xfrm>
            <a:off x="201449" y="1841899"/>
            <a:ext cx="1760654" cy="942447"/>
            <a:chOff x="12256" y="1589"/>
            <a:chExt cx="3343" cy="1789"/>
          </a:xfrm>
          <a:solidFill>
            <a:srgbClr val="207793"/>
          </a:solidFill>
        </p:grpSpPr>
        <p:sp>
          <p:nvSpPr>
            <p:cNvPr id="32" name="圆角矩形 31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256" y="1724"/>
              <a:ext cx="3343" cy="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0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kàn bào zhǐ</a:t>
              </a:r>
              <a:r>
                <a:rPr lang="en-US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lang="zh-CN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看报纸</a:t>
              </a:r>
              <a:endPara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endParaRPr>
            </a:p>
          </p:txBody>
        </p:sp>
      </p:grpSp>
      <p:grpSp>
        <p:nvGrpSpPr>
          <p:cNvPr id="40" name="mei"/>
          <p:cNvGrpSpPr/>
          <p:nvPr/>
        </p:nvGrpSpPr>
        <p:grpSpPr>
          <a:xfrm>
            <a:off x="9666110" y="1811419"/>
            <a:ext cx="1933401" cy="942447"/>
            <a:chOff x="12092" y="1589"/>
            <a:chExt cx="3671" cy="1789"/>
          </a:xfrm>
          <a:solidFill>
            <a:srgbClr val="207793"/>
          </a:solidFill>
        </p:grpSpPr>
        <p:sp>
          <p:nvSpPr>
            <p:cNvPr id="41" name="圆角矩形 40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092" y="1724"/>
              <a:ext cx="3671" cy="1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0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dǎ lán qiú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lang="zh-CN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打篮球</a:t>
              </a:r>
              <a:endPara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endParaRPr>
            </a:p>
          </p:txBody>
        </p:sp>
      </p:grpSp>
      <p:sp>
        <p:nvSpPr>
          <p:cNvPr id="4" name="圆角矩形 3"/>
          <p:cNvSpPr/>
          <p:nvPr/>
        </p:nvSpPr>
        <p:spPr>
          <a:xfrm>
            <a:off x="312420" y="184213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2263775" y="184213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圆角矩形 36"/>
          <p:cNvSpPr/>
          <p:nvPr/>
        </p:nvSpPr>
        <p:spPr>
          <a:xfrm>
            <a:off x="4204970" y="1841500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圆角矩形 42"/>
          <p:cNvSpPr/>
          <p:nvPr/>
        </p:nvSpPr>
        <p:spPr>
          <a:xfrm>
            <a:off x="9863455" y="181165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小钩"/>
          <p:cNvGrpSpPr/>
          <p:nvPr/>
        </p:nvGrpSpPr>
        <p:grpSpPr>
          <a:xfrm>
            <a:off x="5292090" y="2403475"/>
            <a:ext cx="579755" cy="560070"/>
            <a:chOff x="677837" y="1446312"/>
            <a:chExt cx="633828" cy="612000"/>
          </a:xfrm>
        </p:grpSpPr>
        <p:sp>
          <p:nvSpPr>
            <p:cNvPr id="65" name="椭圆 64"/>
            <p:cNvSpPr/>
            <p:nvPr/>
          </p:nvSpPr>
          <p:spPr>
            <a:xfrm>
              <a:off x="699665" y="1446312"/>
              <a:ext cx="612000" cy="612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7" name="图片 66"/>
            <p:cNvPicPr>
              <a:picLocks noChangeAspect="1"/>
            </p:cNvPicPr>
            <p:nvPr/>
          </p:nvPicPr>
          <p:blipFill rotWithShape="1">
            <a:blip r:embed="rId9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2" t="18621" r="14688" b="11881"/>
            <a:stretch>
              <a:fillRect/>
            </a:stretch>
          </p:blipFill>
          <p:spPr>
            <a:xfrm>
              <a:off x="677837" y="1480289"/>
              <a:ext cx="580878" cy="5612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" name="文本框 9"/>
          <p:cNvSpPr txBox="1"/>
          <p:nvPr/>
        </p:nvSpPr>
        <p:spPr>
          <a:xfrm>
            <a:off x="116129" y="1913017"/>
            <a:ext cx="1947621" cy="119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qǐ chuáng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起床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  <a:p>
            <a:pPr lvl="0" algn="ctr">
              <a:buClrTx/>
              <a:buSzTx/>
              <a:buFontTx/>
              <a:defRPr/>
            </a:pP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019138" y="1913017"/>
            <a:ext cx="2029255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xià xuě 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下雪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959698" y="1912382"/>
            <a:ext cx="2029255" cy="119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fáng jiān 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房间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  <a:p>
            <a:pPr lvl="0" algn="ctr">
              <a:buClrTx/>
              <a:buSzTx/>
              <a:buFontTx/>
              <a:defRPr/>
            </a:pP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736867" y="1898792"/>
            <a:ext cx="1862301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fáng zi</a:t>
            </a:r>
          </a:p>
          <a:p>
            <a:pPr lvl="0" algn="ctr"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房子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684901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!!1"/>
          <p:cNvSpPr/>
          <p:nvPr/>
        </p:nvSpPr>
        <p:spPr>
          <a:xfrm>
            <a:off x="7689131" y="3571263"/>
            <a:ext cx="3351579" cy="1885263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59998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!!2"/>
          <p:cNvSpPr/>
          <p:nvPr/>
        </p:nvSpPr>
        <p:spPr>
          <a:xfrm>
            <a:off x="4194141" y="3461096"/>
            <a:ext cx="3803719" cy="2139592"/>
          </a:xfrm>
          <a:prstGeom prst="roundRect">
            <a:avLst>
              <a:gd name="adj" fmla="val 5128"/>
            </a:avLst>
          </a:prstGeom>
          <a:blipFill rotWithShape="1">
            <a:blip r:embed="rId4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!!3"/>
          <p:cNvSpPr/>
          <p:nvPr/>
        </p:nvSpPr>
        <p:spPr>
          <a:xfrm>
            <a:off x="1162050" y="3571263"/>
            <a:ext cx="3351578" cy="1885263"/>
          </a:xfrm>
          <a:prstGeom prst="roundRect">
            <a:avLst>
              <a:gd name="adj" fmla="val 5128"/>
            </a:avLst>
          </a:prstGeom>
          <a:blipFill rotWithShape="1">
            <a:blip r:embed="rId5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!!4"/>
          <p:cNvSpPr/>
          <p:nvPr/>
        </p:nvSpPr>
        <p:spPr>
          <a:xfrm>
            <a:off x="-624816" y="3748874"/>
            <a:ext cx="2746645" cy="1544988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!!8"/>
          <p:cNvSpPr/>
          <p:nvPr/>
        </p:nvSpPr>
        <p:spPr>
          <a:xfrm>
            <a:off x="10038158" y="3749020"/>
            <a:ext cx="2746645" cy="1544988"/>
          </a:xfrm>
          <a:prstGeom prst="roundRect">
            <a:avLst>
              <a:gd name="adj" fmla="val 5128"/>
            </a:avLst>
          </a:prstGeom>
          <a:blipFill rotWithShape="1">
            <a:blip r:embed="rId7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6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-776289" y="3162417"/>
            <a:ext cx="13743848" cy="2707108"/>
            <a:chOff x="-776289" y="2590917"/>
            <a:chExt cx="13743848" cy="270710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4060281" y="2590917"/>
              <a:ext cx="4070708" cy="2707108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7580614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微信274298632"/>
            <p:cNvSpPr>
              <a:spLocks noChangeAspect="1"/>
            </p:cNvSpPr>
            <p:nvPr/>
          </p:nvSpPr>
          <p:spPr>
            <a:xfrm>
              <a:off x="992555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1082656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任意多边形: 形状 21"/>
            <p:cNvSpPr>
              <a:spLocks noChangeAspect="1"/>
            </p:cNvSpPr>
            <p:nvPr/>
          </p:nvSpPr>
          <p:spPr>
            <a:xfrm>
              <a:off x="-77628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2" name="图片 11" descr="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3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</a:p>
        </p:txBody>
      </p:sp>
      <p:sp>
        <p:nvSpPr>
          <p:cNvPr id="14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</a:p>
        </p:txBody>
      </p:sp>
      <p:grpSp>
        <p:nvGrpSpPr>
          <p:cNvPr id="31" name="mei"/>
          <p:cNvGrpSpPr/>
          <p:nvPr/>
        </p:nvGrpSpPr>
        <p:grpSpPr>
          <a:xfrm>
            <a:off x="237262" y="1841899"/>
            <a:ext cx="1624773" cy="942447"/>
            <a:chOff x="12324" y="1589"/>
            <a:chExt cx="3085" cy="1789"/>
          </a:xfrm>
          <a:solidFill>
            <a:srgbClr val="207793"/>
          </a:solidFill>
        </p:grpSpPr>
        <p:sp>
          <p:nvSpPr>
            <p:cNvPr id="32" name="圆角矩形 31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2324" y="1724"/>
              <a:ext cx="3085" cy="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0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kàn bào zhǐ</a:t>
              </a:r>
              <a:r>
                <a:rPr lang="en-US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lang="zh-CN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看报纸</a:t>
              </a:r>
              <a:endPara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endParaRPr>
            </a:p>
          </p:txBody>
        </p:sp>
      </p:grpSp>
      <p:grpSp>
        <p:nvGrpSpPr>
          <p:cNvPr id="40" name="mei"/>
          <p:cNvGrpSpPr/>
          <p:nvPr/>
        </p:nvGrpSpPr>
        <p:grpSpPr>
          <a:xfrm>
            <a:off x="9593565" y="1811419"/>
            <a:ext cx="2052428" cy="942447"/>
            <a:chOff x="11900" y="1589"/>
            <a:chExt cx="3897" cy="1789"/>
          </a:xfrm>
          <a:solidFill>
            <a:srgbClr val="207793"/>
          </a:solidFill>
        </p:grpSpPr>
        <p:sp>
          <p:nvSpPr>
            <p:cNvPr id="41" name="圆角矩形 40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1900" y="1724"/>
              <a:ext cx="3897" cy="1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0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dǎ lán qiú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lang="zh-CN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打篮球</a:t>
              </a:r>
              <a:endPara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endParaRPr>
            </a:p>
          </p:txBody>
        </p:sp>
      </p:grpSp>
      <p:sp>
        <p:nvSpPr>
          <p:cNvPr id="4" name="圆角矩形 3"/>
          <p:cNvSpPr/>
          <p:nvPr/>
        </p:nvSpPr>
        <p:spPr>
          <a:xfrm>
            <a:off x="312420" y="184213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2264410" y="184213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9892030" y="181165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小钩"/>
          <p:cNvGrpSpPr/>
          <p:nvPr/>
        </p:nvGrpSpPr>
        <p:grpSpPr>
          <a:xfrm>
            <a:off x="3395980" y="2386965"/>
            <a:ext cx="579755" cy="560070"/>
            <a:chOff x="677837" y="1446312"/>
            <a:chExt cx="633828" cy="612000"/>
          </a:xfrm>
        </p:grpSpPr>
        <p:sp>
          <p:nvSpPr>
            <p:cNvPr id="65" name="椭圆 64"/>
            <p:cNvSpPr/>
            <p:nvPr/>
          </p:nvSpPr>
          <p:spPr>
            <a:xfrm>
              <a:off x="699665" y="1446312"/>
              <a:ext cx="612000" cy="612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7" name="图片 66"/>
            <p:cNvPicPr>
              <a:picLocks noChangeAspect="1"/>
            </p:cNvPicPr>
            <p:nvPr/>
          </p:nvPicPr>
          <p:blipFill rotWithShape="1">
            <a:blip r:embed="rId9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2" t="18621" r="14688" b="11881"/>
            <a:stretch>
              <a:fillRect/>
            </a:stretch>
          </p:blipFill>
          <p:spPr>
            <a:xfrm>
              <a:off x="677837" y="1480289"/>
              <a:ext cx="580878" cy="5612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" name="文本框 24"/>
          <p:cNvSpPr txBox="1"/>
          <p:nvPr/>
        </p:nvSpPr>
        <p:spPr>
          <a:xfrm>
            <a:off x="116129" y="1913017"/>
            <a:ext cx="1947621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qǐ chuáng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起床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019138" y="1913017"/>
            <a:ext cx="2029255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xià xuě 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下雪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9748932" y="1882282"/>
            <a:ext cx="1862301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fáng zi</a:t>
            </a:r>
          </a:p>
          <a:p>
            <a:pPr lvl="0" algn="ctr"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房子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604863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!!1"/>
          <p:cNvSpPr/>
          <p:nvPr/>
        </p:nvSpPr>
        <p:spPr>
          <a:xfrm>
            <a:off x="4194141" y="3461096"/>
            <a:ext cx="3803719" cy="2139592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!!2"/>
          <p:cNvSpPr/>
          <p:nvPr/>
        </p:nvSpPr>
        <p:spPr>
          <a:xfrm>
            <a:off x="1162050" y="3571263"/>
            <a:ext cx="3351578" cy="1885263"/>
          </a:xfrm>
          <a:prstGeom prst="roundRect">
            <a:avLst>
              <a:gd name="adj" fmla="val 5128"/>
            </a:avLst>
          </a:prstGeom>
          <a:blipFill rotWithShape="1">
            <a:blip r:embed="rId4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!!3"/>
          <p:cNvSpPr/>
          <p:nvPr/>
        </p:nvSpPr>
        <p:spPr>
          <a:xfrm>
            <a:off x="-624816" y="3748874"/>
            <a:ext cx="2746645" cy="1544988"/>
          </a:xfrm>
          <a:prstGeom prst="roundRect">
            <a:avLst>
              <a:gd name="adj" fmla="val 5128"/>
            </a:avLst>
          </a:prstGeom>
          <a:blipFill rotWithShape="1">
            <a:blip r:embed="rId5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!!8"/>
          <p:cNvSpPr/>
          <p:nvPr/>
        </p:nvSpPr>
        <p:spPr>
          <a:xfrm>
            <a:off x="7668823" y="3571262"/>
            <a:ext cx="3351582" cy="1885264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6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!!9"/>
          <p:cNvSpPr/>
          <p:nvPr/>
        </p:nvSpPr>
        <p:spPr>
          <a:xfrm>
            <a:off x="10068330" y="3748874"/>
            <a:ext cx="2746645" cy="1544988"/>
          </a:xfrm>
          <a:prstGeom prst="roundRect">
            <a:avLst>
              <a:gd name="adj" fmla="val 5128"/>
            </a:avLst>
          </a:prstGeom>
          <a:blipFill rotWithShape="1">
            <a:blip r:embed="rId7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6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/>
          <p:cNvGrpSpPr/>
          <p:nvPr/>
        </p:nvGrpSpPr>
        <p:grpSpPr>
          <a:xfrm>
            <a:off x="-776289" y="3162417"/>
            <a:ext cx="13743848" cy="2707108"/>
            <a:chOff x="-776289" y="2590917"/>
            <a:chExt cx="13743848" cy="270710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4060281" y="2590917"/>
              <a:ext cx="4070708" cy="2707108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7580614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微信274298632"/>
            <p:cNvSpPr>
              <a:spLocks noChangeAspect="1"/>
            </p:cNvSpPr>
            <p:nvPr/>
          </p:nvSpPr>
          <p:spPr>
            <a:xfrm>
              <a:off x="992555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1082656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任意多边形: 形状 21"/>
            <p:cNvSpPr>
              <a:spLocks noChangeAspect="1"/>
            </p:cNvSpPr>
            <p:nvPr/>
          </p:nvSpPr>
          <p:spPr>
            <a:xfrm>
              <a:off x="-77628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3" name="图片 12" descr="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4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</a:p>
        </p:txBody>
      </p:sp>
      <p:sp>
        <p:nvSpPr>
          <p:cNvPr id="15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</a:p>
        </p:txBody>
      </p:sp>
      <p:grpSp>
        <p:nvGrpSpPr>
          <p:cNvPr id="40" name="mei"/>
          <p:cNvGrpSpPr/>
          <p:nvPr/>
        </p:nvGrpSpPr>
        <p:grpSpPr>
          <a:xfrm>
            <a:off x="10022267" y="1811419"/>
            <a:ext cx="1985541" cy="942447"/>
            <a:chOff x="12081" y="1589"/>
            <a:chExt cx="3770" cy="1789"/>
          </a:xfrm>
          <a:solidFill>
            <a:srgbClr val="207793"/>
          </a:solidFill>
        </p:grpSpPr>
        <p:sp>
          <p:nvSpPr>
            <p:cNvPr id="41" name="圆角矩形 40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081" y="1724"/>
              <a:ext cx="3770" cy="1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0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dǎ lán qiú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lang="zh-CN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打篮球</a:t>
              </a:r>
              <a:endPara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</a:endParaRPr>
            </a:p>
          </p:txBody>
        </p:sp>
      </p:grpSp>
      <p:sp>
        <p:nvSpPr>
          <p:cNvPr id="4" name="圆角矩形 3"/>
          <p:cNvSpPr/>
          <p:nvPr/>
        </p:nvSpPr>
        <p:spPr>
          <a:xfrm>
            <a:off x="10225405" y="180022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396875" y="184213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小钩"/>
          <p:cNvGrpSpPr/>
          <p:nvPr/>
        </p:nvGrpSpPr>
        <p:grpSpPr>
          <a:xfrm>
            <a:off x="1553210" y="2350770"/>
            <a:ext cx="579755" cy="560070"/>
            <a:chOff x="677837" y="1446312"/>
            <a:chExt cx="633828" cy="612000"/>
          </a:xfrm>
        </p:grpSpPr>
        <p:sp>
          <p:nvSpPr>
            <p:cNvPr id="65" name="椭圆 64"/>
            <p:cNvSpPr/>
            <p:nvPr/>
          </p:nvSpPr>
          <p:spPr>
            <a:xfrm>
              <a:off x="699665" y="1446312"/>
              <a:ext cx="612000" cy="612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7" name="图片 66"/>
            <p:cNvPicPr>
              <a:picLocks noChangeAspect="1"/>
            </p:cNvPicPr>
            <p:nvPr/>
          </p:nvPicPr>
          <p:blipFill rotWithShape="1">
            <a:blip r:embed="rId9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2" t="18621" r="14688" b="11881"/>
            <a:stretch>
              <a:fillRect/>
            </a:stretch>
          </p:blipFill>
          <p:spPr>
            <a:xfrm>
              <a:off x="677837" y="1480289"/>
              <a:ext cx="580878" cy="5612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" name="文本框 26"/>
          <p:cNvSpPr txBox="1"/>
          <p:nvPr/>
        </p:nvSpPr>
        <p:spPr>
          <a:xfrm>
            <a:off x="152238" y="1913017"/>
            <a:ext cx="2029255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qǐ chuáng</a:t>
            </a:r>
          </a:p>
          <a:p>
            <a:pPr lvl="0" algn="ctr">
              <a:buClrTx/>
              <a:buSzTx/>
              <a:buFontTx/>
              <a:defRPr/>
            </a:pPr>
            <a:r>
              <a:rPr 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起床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82307" y="1882282"/>
            <a:ext cx="1862301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fáng zi</a:t>
            </a:r>
          </a:p>
          <a:p>
            <a:pPr lvl="0" algn="ctr"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房子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63103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!!8"/>
          <p:cNvSpPr/>
          <p:nvPr/>
        </p:nvSpPr>
        <p:spPr>
          <a:xfrm>
            <a:off x="4091940" y="3394710"/>
            <a:ext cx="4007485" cy="2254250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!!1"/>
          <p:cNvSpPr/>
          <p:nvPr/>
        </p:nvSpPr>
        <p:spPr>
          <a:xfrm>
            <a:off x="1162050" y="3571263"/>
            <a:ext cx="3351578" cy="1885263"/>
          </a:xfrm>
          <a:prstGeom prst="roundRect">
            <a:avLst>
              <a:gd name="adj" fmla="val 5128"/>
            </a:avLst>
          </a:prstGeom>
          <a:blipFill rotWithShape="1">
            <a:blip r:embed="rId4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!!2"/>
          <p:cNvSpPr/>
          <p:nvPr/>
        </p:nvSpPr>
        <p:spPr>
          <a:xfrm>
            <a:off x="-624816" y="3748874"/>
            <a:ext cx="2746645" cy="1544988"/>
          </a:xfrm>
          <a:prstGeom prst="roundRect">
            <a:avLst>
              <a:gd name="adj" fmla="val 5128"/>
            </a:avLst>
          </a:prstGeom>
          <a:blipFill rotWithShape="1">
            <a:blip r:embed="rId5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!!9"/>
          <p:cNvSpPr/>
          <p:nvPr/>
        </p:nvSpPr>
        <p:spPr>
          <a:xfrm>
            <a:off x="7668823" y="3571262"/>
            <a:ext cx="3351582" cy="1885264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6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!!10"/>
          <p:cNvSpPr/>
          <p:nvPr/>
        </p:nvSpPr>
        <p:spPr>
          <a:xfrm>
            <a:off x="10068330" y="3748874"/>
            <a:ext cx="2746645" cy="1544988"/>
          </a:xfrm>
          <a:prstGeom prst="roundRect">
            <a:avLst>
              <a:gd name="adj" fmla="val 5128"/>
            </a:avLst>
          </a:prstGeom>
          <a:blipFill rotWithShape="1">
            <a:blip r:embed="rId7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6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" name="组合 16"/>
          <p:cNvGrpSpPr/>
          <p:nvPr/>
        </p:nvGrpSpPr>
        <p:grpSpPr>
          <a:xfrm>
            <a:off x="-776289" y="3162417"/>
            <a:ext cx="13743848" cy="2707108"/>
            <a:chOff x="-776289" y="2590917"/>
            <a:chExt cx="13743848" cy="270710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4060281" y="2590917"/>
              <a:ext cx="4070708" cy="2707108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7580614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微信274298632"/>
            <p:cNvSpPr>
              <a:spLocks noChangeAspect="1"/>
            </p:cNvSpPr>
            <p:nvPr/>
          </p:nvSpPr>
          <p:spPr>
            <a:xfrm>
              <a:off x="992555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1082656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任意多边形: 形状 21"/>
            <p:cNvSpPr>
              <a:spLocks noChangeAspect="1"/>
            </p:cNvSpPr>
            <p:nvPr/>
          </p:nvSpPr>
          <p:spPr>
            <a:xfrm>
              <a:off x="-77628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3" name="图片 12" descr="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4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</a:p>
        </p:txBody>
      </p:sp>
      <p:sp>
        <p:nvSpPr>
          <p:cNvPr id="15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</a:p>
        </p:txBody>
      </p:sp>
      <p:grpSp>
        <p:nvGrpSpPr>
          <p:cNvPr id="40" name="mei"/>
          <p:cNvGrpSpPr/>
          <p:nvPr/>
        </p:nvGrpSpPr>
        <p:grpSpPr>
          <a:xfrm>
            <a:off x="10149361" y="1811419"/>
            <a:ext cx="1585800" cy="942447"/>
            <a:chOff x="12467" y="1589"/>
            <a:chExt cx="3011" cy="1789"/>
          </a:xfrm>
          <a:solidFill>
            <a:srgbClr val="207793"/>
          </a:solidFill>
        </p:grpSpPr>
        <p:sp>
          <p:nvSpPr>
            <p:cNvPr id="41" name="圆角矩形 40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489" y="1724"/>
              <a:ext cx="2989" cy="1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0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dǎ lán qiú</a:t>
              </a:r>
              <a:r>
                <a:rPr kumimoji="0" 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打篮球</a:t>
              </a: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10149205" y="1811655"/>
            <a:ext cx="1548765" cy="942340"/>
          </a:xfrm>
          <a:prstGeom prst="round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0" name="小钩"/>
          <p:cNvGrpSpPr/>
          <p:nvPr/>
        </p:nvGrpSpPr>
        <p:grpSpPr>
          <a:xfrm>
            <a:off x="11296015" y="2345055"/>
            <a:ext cx="579755" cy="560070"/>
            <a:chOff x="677837" y="1446312"/>
            <a:chExt cx="633828" cy="612000"/>
          </a:xfrm>
        </p:grpSpPr>
        <p:sp>
          <p:nvSpPr>
            <p:cNvPr id="65" name="椭圆 64"/>
            <p:cNvSpPr/>
            <p:nvPr/>
          </p:nvSpPr>
          <p:spPr>
            <a:xfrm>
              <a:off x="699665" y="1446312"/>
              <a:ext cx="612000" cy="612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7" name="图片 66"/>
            <p:cNvPicPr>
              <a:picLocks noChangeAspect="1"/>
            </p:cNvPicPr>
            <p:nvPr/>
          </p:nvPicPr>
          <p:blipFill rotWithShape="1">
            <a:blip r:embed="rId9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2" t="18621" r="14688" b="11881"/>
            <a:stretch>
              <a:fillRect/>
            </a:stretch>
          </p:blipFill>
          <p:spPr>
            <a:xfrm>
              <a:off x="677837" y="1480289"/>
              <a:ext cx="580878" cy="5612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" name="文本框 6"/>
          <p:cNvSpPr txBox="1"/>
          <p:nvPr/>
        </p:nvSpPr>
        <p:spPr>
          <a:xfrm>
            <a:off x="10006107" y="1891807"/>
            <a:ext cx="1862301" cy="82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>
            <a:spAutoFit/>
          </a:bodyPr>
          <a:lstStyle/>
          <a:p>
            <a:pPr lvl="0" algn="ctr">
              <a:buClrTx/>
              <a:buSzTx/>
              <a:buFontTx/>
              <a:defRPr/>
            </a:pPr>
            <a:r>
              <a:rPr 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fáng zi</a:t>
            </a:r>
          </a:p>
          <a:p>
            <a:pPr lvl="0" algn="ctr"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房子</a:t>
            </a:r>
            <a:endParaRPr kumimoji="0" lang="zh-CN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678927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END"/>
          <p:cNvGrpSpPr/>
          <p:nvPr/>
        </p:nvGrpSpPr>
        <p:grpSpPr>
          <a:xfrm>
            <a:off x="6115368" y="770255"/>
            <a:ext cx="4717415" cy="5817235"/>
            <a:chOff x="9663" y="1159"/>
            <a:chExt cx="7429" cy="9161"/>
          </a:xfrm>
          <a:solidFill>
            <a:srgbClr val="E2AEAB"/>
          </a:solidFill>
        </p:grpSpPr>
        <p:sp>
          <p:nvSpPr>
            <p:cNvPr id="25" name="圆角矩形 2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663" y="4504"/>
              <a:ext cx="7429" cy="2470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END</a:t>
              </a:r>
              <a:endParaRPr lang="en-US" sz="96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4" name="运动" hidden="1"/>
          <p:cNvGrpSpPr/>
          <p:nvPr/>
        </p:nvGrpSpPr>
        <p:grpSpPr>
          <a:xfrm>
            <a:off x="6136958" y="735965"/>
            <a:ext cx="4717415" cy="5817235"/>
            <a:chOff x="9663" y="1159"/>
            <a:chExt cx="7429" cy="9161"/>
          </a:xfrm>
          <a:solidFill>
            <a:schemeClr val="accent1"/>
          </a:solidFill>
        </p:grpSpPr>
        <p:sp>
          <p:nvSpPr>
            <p:cNvPr id="65" name="圆角矩形 6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9663" y="3099"/>
              <a:ext cx="7429" cy="4603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qù nián </a:t>
              </a:r>
              <a:endParaRPr lang="en-US" sz="66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去年</a:t>
              </a:r>
              <a:endParaRPr lang="zh-CN" altLang="en-US" sz="66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32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last year</a:t>
              </a:r>
            </a:p>
          </p:txBody>
        </p:sp>
      </p:grpSp>
      <p:grpSp>
        <p:nvGrpSpPr>
          <p:cNvPr id="58" name="也"/>
          <p:cNvGrpSpPr/>
          <p:nvPr/>
        </p:nvGrpSpPr>
        <p:grpSpPr>
          <a:xfrm>
            <a:off x="6136958" y="735965"/>
            <a:ext cx="4717415" cy="5817235"/>
            <a:chOff x="9663" y="1159"/>
            <a:chExt cx="7429" cy="9161"/>
          </a:xfrm>
          <a:solidFill>
            <a:schemeClr val="accent3"/>
          </a:solidFill>
        </p:grpSpPr>
        <p:sp>
          <p:nvSpPr>
            <p:cNvPr id="59" name="圆角矩形 58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9663" y="3002"/>
              <a:ext cx="7429" cy="4797"/>
            </a:xfrm>
            <a:prstGeom prst="rect">
              <a:avLst/>
            </a:prstGeom>
            <a:grpFill/>
            <a:ln>
              <a:solidFill>
                <a:schemeClr val="accent3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dì di </a:t>
              </a: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弟弟</a:t>
              </a:r>
            </a:p>
            <a:p>
              <a:pPr algn="ctr"/>
              <a:r>
                <a:rPr lang="en-US" altLang="zh-CN" sz="32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younger brother</a:t>
              </a:r>
            </a:p>
          </p:txBody>
        </p:sp>
      </p:grpSp>
      <p:grpSp>
        <p:nvGrpSpPr>
          <p:cNvPr id="34" name="为什么"/>
          <p:cNvGrpSpPr/>
          <p:nvPr/>
        </p:nvGrpSpPr>
        <p:grpSpPr>
          <a:xfrm>
            <a:off x="6136958" y="735965"/>
            <a:ext cx="4717415" cy="5817235"/>
            <a:chOff x="9663" y="1159"/>
            <a:chExt cx="7429" cy="9161"/>
          </a:xfrm>
          <a:solidFill>
            <a:schemeClr val="accent5"/>
          </a:solidFill>
        </p:grpSpPr>
        <p:sp>
          <p:nvSpPr>
            <p:cNvPr id="35" name="圆角矩形 34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9663" y="3244"/>
              <a:ext cx="7429" cy="4506"/>
            </a:xfrm>
            <a:prstGeom prst="rect">
              <a:avLst/>
            </a:prstGeom>
            <a:grpFill/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chuān</a:t>
              </a: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穿</a:t>
              </a:r>
              <a:endParaRPr lang="en-US" altLang="zh-CN" sz="5400" b="1" kern="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华文细黑" panose="02010600040101010101" pitchFamily="2" charset="-122"/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8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to wear, to put on</a:t>
              </a:r>
            </a:p>
          </p:txBody>
        </p:sp>
      </p:grpSp>
      <p:grpSp>
        <p:nvGrpSpPr>
          <p:cNvPr id="16" name="最"/>
          <p:cNvGrpSpPr/>
          <p:nvPr/>
        </p:nvGrpSpPr>
        <p:grpSpPr>
          <a:xfrm>
            <a:off x="6136958" y="735965"/>
            <a:ext cx="4717415" cy="5817235"/>
            <a:chOff x="9663" y="1159"/>
            <a:chExt cx="7429" cy="9161"/>
          </a:xfrm>
          <a:solidFill>
            <a:srgbClr val="E2AEAB"/>
          </a:solidFill>
        </p:grpSpPr>
        <p:sp>
          <p:nvSpPr>
            <p:cNvPr id="18" name="圆角矩形 17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ln>
              <a:solidFill>
                <a:schemeClr val="accent3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9663" y="3002"/>
              <a:ext cx="7429" cy="4603"/>
            </a:xfrm>
            <a:prstGeom prst="rect">
              <a:avLst/>
            </a:prstGeom>
            <a:ln>
              <a:solidFill>
                <a:schemeClr val="accent3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líng</a:t>
              </a: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零</a:t>
              </a:r>
            </a:p>
            <a:p>
              <a:pPr algn="ctr"/>
              <a:r>
                <a:rPr lang="en-US" altLang="zh-CN" sz="32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zero</a:t>
              </a:r>
            </a:p>
          </p:txBody>
        </p:sp>
      </p:grpSp>
      <p:grpSp>
        <p:nvGrpSpPr>
          <p:cNvPr id="29" name="觉得-有问题不显示"/>
          <p:cNvGrpSpPr/>
          <p:nvPr/>
        </p:nvGrpSpPr>
        <p:grpSpPr>
          <a:xfrm>
            <a:off x="6136958" y="735965"/>
            <a:ext cx="4717415" cy="5817235"/>
            <a:chOff x="9663" y="1159"/>
            <a:chExt cx="7429" cy="9161"/>
          </a:xfrm>
          <a:solidFill>
            <a:srgbClr val="E2AEAB"/>
          </a:solidFill>
        </p:grpSpPr>
        <p:sp>
          <p:nvSpPr>
            <p:cNvPr id="30" name="圆角矩形 29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9663" y="3426"/>
              <a:ext cx="7429" cy="4603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jué dé</a:t>
              </a: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觉</a:t>
              </a:r>
              <a:r>
                <a:rPr lang="en-US" alt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得</a:t>
              </a:r>
            </a:p>
            <a:p>
              <a:pPr algn="ctr"/>
              <a:r>
                <a:rPr lang="en-US" altLang="zh-CN" sz="32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think</a:t>
              </a:r>
            </a:p>
          </p:txBody>
        </p:sp>
      </p:grpSp>
      <p:grpSp>
        <p:nvGrpSpPr>
          <p:cNvPr id="2" name="旅游"/>
          <p:cNvGrpSpPr/>
          <p:nvPr/>
        </p:nvGrpSpPr>
        <p:grpSpPr>
          <a:xfrm>
            <a:off x="6136958" y="735965"/>
            <a:ext cx="4752340" cy="5817235"/>
            <a:chOff x="9663" y="1159"/>
            <a:chExt cx="7484" cy="9161"/>
          </a:xfrm>
          <a:solidFill>
            <a:srgbClr val="E2AEAB"/>
          </a:solidFill>
        </p:grpSpPr>
        <p:sp>
          <p:nvSpPr>
            <p:cNvPr id="3" name="圆角矩形 2"/>
            <p:cNvSpPr/>
            <p:nvPr/>
          </p:nvSpPr>
          <p:spPr>
            <a:xfrm>
              <a:off x="9663" y="1159"/>
              <a:ext cx="7428" cy="9161"/>
            </a:xfrm>
            <a:prstGeom prst="roundRect">
              <a:avLst/>
            </a:prstGeom>
            <a:grpFill/>
            <a:ln>
              <a:solidFill>
                <a:srgbClr val="E2AE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9663" y="3099"/>
              <a:ext cx="7484" cy="6154"/>
            </a:xfrm>
            <a:prstGeom prst="rect">
              <a:avLst/>
            </a:prstGeom>
            <a:grpFill/>
            <a:ln>
              <a:solidFill>
                <a:srgbClr val="E2AEA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de</a:t>
              </a: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得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4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used after verb or an adjective to introduce a complement of result or degree </a:t>
              </a:r>
            </a:p>
          </p:txBody>
        </p:sp>
      </p:grpSp>
      <p:sp>
        <p:nvSpPr>
          <p:cNvPr id="24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生词</a:t>
            </a:r>
          </a:p>
        </p:txBody>
      </p:sp>
      <p:sp>
        <p:nvSpPr>
          <p:cNvPr id="7" name="文本框 7"/>
          <p:cNvSpPr txBox="1"/>
          <p:nvPr/>
        </p:nvSpPr>
        <p:spPr>
          <a:xfrm>
            <a:off x="238243" y="702214"/>
            <a:ext cx="128206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New Word</a:t>
            </a:r>
          </a:p>
        </p:txBody>
      </p:sp>
      <p:grpSp>
        <p:nvGrpSpPr>
          <p:cNvPr id="23" name="觉得"/>
          <p:cNvGrpSpPr/>
          <p:nvPr/>
        </p:nvGrpSpPr>
        <p:grpSpPr>
          <a:xfrm>
            <a:off x="1338263" y="735965"/>
            <a:ext cx="4717415" cy="5817235"/>
            <a:chOff x="2106" y="1159"/>
            <a:chExt cx="7429" cy="9161"/>
          </a:xfrm>
        </p:grpSpPr>
        <p:sp>
          <p:nvSpPr>
            <p:cNvPr id="5" name="圆角矩形 4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solidFill>
              <a:srgbClr val="558ED5"/>
            </a:solidFill>
            <a:ln>
              <a:solidFill>
                <a:srgbClr val="558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106" y="3377"/>
              <a:ext cx="7429" cy="45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qī zi</a:t>
              </a: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妻子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28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wife</a:t>
              </a:r>
              <a:endParaRPr lang="en-US" altLang="zh-CN" sz="32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6" name="眼睛"/>
          <p:cNvGrpSpPr/>
          <p:nvPr/>
        </p:nvGrpSpPr>
        <p:grpSpPr>
          <a:xfrm>
            <a:off x="1338263" y="735965"/>
            <a:ext cx="4717415" cy="5817235"/>
            <a:chOff x="2106" y="1159"/>
            <a:chExt cx="7429" cy="9161"/>
          </a:xfrm>
          <a:solidFill>
            <a:srgbClr val="558ED5"/>
          </a:solidFill>
        </p:grpSpPr>
        <p:sp>
          <p:nvSpPr>
            <p:cNvPr id="9" name="圆角矩形 8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558E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106" y="3099"/>
              <a:ext cx="7429" cy="4506"/>
            </a:xfrm>
            <a:prstGeom prst="rect">
              <a:avLst/>
            </a:prstGeom>
            <a:grpFill/>
            <a:ln>
              <a:solidFill>
                <a:srgbClr val="558ED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xuě</a:t>
              </a: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雪</a:t>
              </a:r>
            </a:p>
            <a:p>
              <a:pPr algn="ctr"/>
              <a:r>
                <a:rPr lang="en-US" altLang="zh-CN" sz="28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snow</a:t>
              </a:r>
            </a:p>
          </p:txBody>
        </p:sp>
      </p:grpSp>
      <p:grpSp>
        <p:nvGrpSpPr>
          <p:cNvPr id="21" name="它"/>
          <p:cNvGrpSpPr/>
          <p:nvPr/>
        </p:nvGrpSpPr>
        <p:grpSpPr>
          <a:xfrm>
            <a:off x="1338263" y="735965"/>
            <a:ext cx="4716780" cy="5817235"/>
            <a:chOff x="2106" y="1159"/>
            <a:chExt cx="7428" cy="9161"/>
          </a:xfrm>
          <a:solidFill>
            <a:srgbClr val="558ED5"/>
          </a:solidFill>
        </p:grpSpPr>
        <p:sp>
          <p:nvSpPr>
            <p:cNvPr id="32" name="圆角矩形 31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ln>
              <a:solidFill>
                <a:srgbClr val="58B6E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106" y="3147"/>
              <a:ext cx="7428" cy="4506"/>
            </a:xfrm>
            <a:prstGeom prst="rect">
              <a:avLst/>
            </a:prstGeom>
            <a:ln>
              <a:solidFill>
                <a:srgbClr val="58B6E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dù</a:t>
              </a: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度</a:t>
              </a:r>
            </a:p>
            <a:p>
              <a:pPr algn="ctr"/>
              <a:r>
                <a:rPr lang="en-US" altLang="zh-CN" sz="28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degree</a:t>
              </a:r>
              <a:endParaRPr lang="en-US" altLang="zh-CN" sz="32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</p:txBody>
        </p:sp>
      </p:grpSp>
      <p:grpSp>
        <p:nvGrpSpPr>
          <p:cNvPr id="37" name="新"/>
          <p:cNvGrpSpPr/>
          <p:nvPr/>
        </p:nvGrpSpPr>
        <p:grpSpPr>
          <a:xfrm>
            <a:off x="1337628" y="728206"/>
            <a:ext cx="4716780" cy="5817235"/>
            <a:chOff x="2106" y="1159"/>
            <a:chExt cx="7428" cy="9161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38" name="圆角矩形 3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342" y="3159"/>
              <a:ext cx="6957" cy="4506"/>
            </a:xfrm>
            <a:prstGeom prst="rect">
              <a:avLst/>
            </a:prstGeom>
            <a:grp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jìn </a:t>
              </a:r>
              <a:endParaRPr lang="en-US" alt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zh-CN" alt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进</a:t>
              </a:r>
              <a:endParaRPr lang="en-US" altLang="zh-CN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>
                <a:buClrTx/>
                <a:buSzTx/>
                <a:buFontTx/>
              </a:pPr>
              <a:r>
                <a:rPr lang="en-US" altLang="zh-CN" sz="28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to enter, to come/go in</a:t>
              </a:r>
            </a:p>
          </p:txBody>
        </p:sp>
      </p:grpSp>
      <p:grpSp>
        <p:nvGrpSpPr>
          <p:cNvPr id="61" name="要"/>
          <p:cNvGrpSpPr/>
          <p:nvPr/>
        </p:nvGrpSpPr>
        <p:grpSpPr>
          <a:xfrm>
            <a:off x="1337628" y="728206"/>
            <a:ext cx="4717415" cy="5817235"/>
            <a:chOff x="2106" y="1159"/>
            <a:chExt cx="7429" cy="9161"/>
          </a:xfrm>
          <a:solidFill>
            <a:schemeClr val="accent5"/>
          </a:solidFill>
        </p:grpSpPr>
        <p:sp>
          <p:nvSpPr>
            <p:cNvPr id="62" name="圆角矩形 61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106" y="3062"/>
              <a:ext cx="7429" cy="4700"/>
            </a:xfrm>
            <a:prstGeom prst="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jìn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近</a:t>
              </a:r>
            </a:p>
            <a:p>
              <a:pPr algn="ctr"/>
              <a:r>
                <a:rPr lang="en-US" altLang="zh-CN" sz="28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near, close</a:t>
              </a:r>
            </a:p>
          </p:txBody>
        </p:sp>
      </p:grpSp>
      <p:grpSp>
        <p:nvGrpSpPr>
          <p:cNvPr id="67" name="一起" hidden="1"/>
          <p:cNvGrpSpPr/>
          <p:nvPr/>
        </p:nvGrpSpPr>
        <p:grpSpPr>
          <a:xfrm>
            <a:off x="1337628" y="728206"/>
            <a:ext cx="4717415" cy="5817235"/>
            <a:chOff x="2106" y="1159"/>
            <a:chExt cx="7429" cy="9161"/>
          </a:xfrm>
          <a:solidFill>
            <a:srgbClr val="C00000"/>
          </a:solidFill>
        </p:grpSpPr>
        <p:sp>
          <p:nvSpPr>
            <p:cNvPr id="68" name="圆角矩形 67"/>
            <p:cNvSpPr/>
            <p:nvPr/>
          </p:nvSpPr>
          <p:spPr>
            <a:xfrm>
              <a:off x="2106" y="1159"/>
              <a:ext cx="7428" cy="9161"/>
            </a:xfrm>
            <a:prstGeom prst="round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106" y="3014"/>
              <a:ext cx="7429" cy="4797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72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xìng</a:t>
              </a:r>
              <a:r>
                <a:rPr lang="en-US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 </a:t>
              </a:r>
            </a:p>
            <a:p>
              <a:pPr algn="ctr"/>
              <a:r>
                <a:rPr lang="zh-CN" sz="8000" b="1" kern="1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姓</a:t>
              </a:r>
              <a:endParaRPr lang="zh-CN" altLang="en-US" sz="8000" b="1" kern="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endParaRPr>
            </a:p>
            <a:p>
              <a:pPr algn="ctr"/>
              <a:r>
                <a:rPr lang="en-US" altLang="zh-CN" sz="3200" b="1" kern="100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华文细黑" panose="02010600040101010101" pitchFamily="2" charset="-122"/>
                  <a:sym typeface="+mn-ea"/>
                </a:rPr>
                <a:t>family name, suename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337945" y="702310"/>
            <a:ext cx="4716780" cy="5816600"/>
            <a:chOff x="2107" y="1159"/>
            <a:chExt cx="7428" cy="9160"/>
          </a:xfrm>
        </p:grpSpPr>
        <p:sp>
          <p:nvSpPr>
            <p:cNvPr id="74" name="圆角矩形 73"/>
            <p:cNvSpPr/>
            <p:nvPr/>
          </p:nvSpPr>
          <p:spPr>
            <a:xfrm>
              <a:off x="2107" y="1159"/>
              <a:ext cx="7428" cy="9161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图片 18" descr="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72" y="3070"/>
              <a:ext cx="4898" cy="4898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5628323" y="1699260"/>
            <a:ext cx="935990" cy="4041140"/>
            <a:chOff x="8862" y="2676"/>
            <a:chExt cx="1474" cy="6364"/>
          </a:xfrm>
        </p:grpSpPr>
        <p:sp>
          <p:nvSpPr>
            <p:cNvPr id="10" name="空心弧 9"/>
            <p:cNvSpPr/>
            <p:nvPr/>
          </p:nvSpPr>
          <p:spPr>
            <a:xfrm>
              <a:off x="8862" y="2676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空心弧 11"/>
            <p:cNvSpPr/>
            <p:nvPr/>
          </p:nvSpPr>
          <p:spPr>
            <a:xfrm>
              <a:off x="8862" y="4571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空心弧 12"/>
            <p:cNvSpPr/>
            <p:nvPr/>
          </p:nvSpPr>
          <p:spPr>
            <a:xfrm>
              <a:off x="8862" y="6466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空心弧 13"/>
            <p:cNvSpPr/>
            <p:nvPr/>
          </p:nvSpPr>
          <p:spPr>
            <a:xfrm>
              <a:off x="8862" y="8248"/>
              <a:ext cx="1474" cy="793"/>
            </a:xfrm>
            <a:prstGeom prst="blockArc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685" y="-1073150"/>
            <a:ext cx="3552825" cy="981075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2860" y="-1475105"/>
            <a:ext cx="3714750" cy="1600200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2740" y="-1174750"/>
            <a:ext cx="1790700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1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6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7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9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7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0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17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 additive="base"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妻子</a:t>
              </a: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231900" y="874395"/>
            <a:ext cx="306133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28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qī zi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979670" y="3632200"/>
            <a:ext cx="2366645" cy="3194050"/>
            <a:chOff x="4630" y="1909"/>
            <a:chExt cx="3727" cy="5030"/>
          </a:xfrm>
        </p:grpSpPr>
        <p:grpSp>
          <p:nvGrpSpPr>
            <p:cNvPr id="48" name="组合 47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49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0" name="图片 4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51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度</a:t>
              </a:r>
            </a:p>
          </p:txBody>
        </p:sp>
      </p:grpSp>
      <p:sp>
        <p:nvSpPr>
          <p:cNvPr id="52" name="文本框 7"/>
          <p:cNvSpPr txBox="1"/>
          <p:nvPr/>
        </p:nvSpPr>
        <p:spPr>
          <a:xfrm>
            <a:off x="4933315" y="4368165"/>
            <a:ext cx="24511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dù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8281670" y="165100"/>
            <a:ext cx="2372995" cy="3194050"/>
            <a:chOff x="9184" y="2028"/>
            <a:chExt cx="3737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184" y="4252"/>
              <a:ext cx="373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 得</a:t>
              </a: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122920" y="901065"/>
            <a:ext cx="270065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de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0275" cy="3194050"/>
            <a:chOff x="9330" y="2028"/>
            <a:chExt cx="3465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776" y="4252"/>
              <a:ext cx="257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雪</a:t>
              </a: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5038725" y="863600"/>
            <a:ext cx="219519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xuě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740535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零</a:t>
              </a: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1590675" y="4364355"/>
            <a:ext cx="251206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líng</a:t>
            </a: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8288020" y="3628390"/>
            <a:ext cx="2366645" cy="3194050"/>
            <a:chOff x="4630" y="1909"/>
            <a:chExt cx="3727" cy="5030"/>
          </a:xfrm>
        </p:grpSpPr>
        <p:grpSp>
          <p:nvGrpSpPr>
            <p:cNvPr id="22" name="组合 2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2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0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穿</a:t>
              </a:r>
            </a:p>
          </p:txBody>
        </p:sp>
      </p:grpSp>
      <p:sp>
        <p:nvSpPr>
          <p:cNvPr id="31" name="文本框 7"/>
          <p:cNvSpPr txBox="1"/>
          <p:nvPr/>
        </p:nvSpPr>
        <p:spPr>
          <a:xfrm>
            <a:off x="8241665" y="4364355"/>
            <a:ext cx="24511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chuān</a:t>
            </a:r>
          </a:p>
        </p:txBody>
      </p:sp>
      <p:sp>
        <p:nvSpPr>
          <p:cNvPr id="16" name="文本框 7"/>
          <p:cNvSpPr txBox="1"/>
          <p:nvPr/>
        </p:nvSpPr>
        <p:spPr>
          <a:xfrm>
            <a:off x="165735" y="22606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" name="文本框 7"/>
          <p:cNvSpPr txBox="1"/>
          <p:nvPr/>
        </p:nvSpPr>
        <p:spPr>
          <a:xfrm>
            <a:off x="237490" y="714375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5899835"/>
      </p:ext>
    </p:ext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10" grpId="0"/>
      <p:bldP spid="52" grpId="0"/>
      <p:bldP spid="62" grpId="0"/>
      <p:bldP spid="13" grpId="0"/>
      <p:bldP spid="21" grpId="0"/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67180" y="1910080"/>
            <a:ext cx="2491105" cy="3194050"/>
            <a:chOff x="64" y="2028"/>
            <a:chExt cx="3923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64" y="4252"/>
              <a:ext cx="392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进</a:t>
              </a: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567180" y="2646045"/>
            <a:ext cx="263969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28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jìn</a:t>
            </a:r>
          </a:p>
        </p:txBody>
      </p:sp>
      <p:sp>
        <p:nvSpPr>
          <p:cNvPr id="5" name="文本框 7"/>
          <p:cNvSpPr txBox="1"/>
          <p:nvPr/>
        </p:nvSpPr>
        <p:spPr>
          <a:xfrm>
            <a:off x="165735" y="226060"/>
            <a:ext cx="12515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14375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74380" y="193675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近</a:t>
              </a: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395335" y="2672715"/>
            <a:ext cx="214376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jìn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4986020" y="1899285"/>
            <a:ext cx="2338705" cy="3194050"/>
            <a:chOff x="9266" y="2028"/>
            <a:chExt cx="3683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266" y="4252"/>
              <a:ext cx="368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弟弟</a:t>
              </a: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79645" y="2635250"/>
            <a:ext cx="26797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dì di</a:t>
            </a: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27274230"/>
      </p:ext>
    </p:ext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0" grpId="0"/>
      <p:bldP spid="6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1068705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>
              <p:custDataLst>
                <p:tags r:id="rId2"/>
              </p:custDataLst>
            </p:nvPr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雪</a:t>
              </a: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9556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95821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95821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997585"/>
            <a:ext cx="829627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雪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大雪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小雪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下雪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下大雪</a:t>
            </a:r>
          </a:p>
        </p:txBody>
      </p:sp>
      <p:sp>
        <p:nvSpPr>
          <p:cNvPr id="36" name="圆角矩形 35"/>
          <p:cNvSpPr/>
          <p:nvPr/>
        </p:nvSpPr>
        <p:spPr>
          <a:xfrm>
            <a:off x="2475865" y="19475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195008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195008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1989455"/>
            <a:ext cx="938085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明天有大雪，你要穿多点儿衣服。</a:t>
            </a:r>
          </a:p>
        </p:txBody>
      </p:sp>
      <p:sp>
        <p:nvSpPr>
          <p:cNvPr id="56" name="圆角矩形 55"/>
          <p:cNvSpPr/>
          <p:nvPr/>
        </p:nvSpPr>
        <p:spPr>
          <a:xfrm>
            <a:off x="2475865" y="293941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293687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294195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2981325"/>
            <a:ext cx="885063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昨天下了一天雪。今天不下了。</a:t>
            </a: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121600" y="4061460"/>
            <a:ext cx="2114701" cy="2759075"/>
            <a:chOff x="3273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73" y="1983"/>
              <a:ext cx="3858" cy="16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零</a:t>
              </a:r>
            </a:p>
          </p:txBody>
        </p:sp>
      </p:grpSp>
      <p:sp>
        <p:nvSpPr>
          <p:cNvPr id="94" name="圆角矩形 93"/>
          <p:cNvSpPr/>
          <p:nvPr/>
        </p:nvSpPr>
        <p:spPr>
          <a:xfrm>
            <a:off x="2478405" y="398843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2478405" y="399097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478405" y="399097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99" name="文本框 7"/>
          <p:cNvSpPr txBox="1"/>
          <p:nvPr/>
        </p:nvSpPr>
        <p:spPr>
          <a:xfrm>
            <a:off x="3243580" y="4030345"/>
            <a:ext cx="894842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零度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零上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10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度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零下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1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度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2478405" y="498030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80945" y="4981575"/>
            <a:ext cx="947991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75865" y="4982845"/>
            <a:ext cx="854710" cy="880745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3243580" y="5022215"/>
            <a:ext cx="837565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昨天很冷，外边只有零度。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2478405" y="597217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78405" y="5969635"/>
            <a:ext cx="9482455" cy="85725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478405" y="5974715"/>
            <a:ext cx="852170" cy="90170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3243580" y="6014085"/>
            <a:ext cx="837628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今天有零下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10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度吧？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54915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705781 0.0012963 " pathEditMode="relative" rAng="0" ptsTypes="">
                                      <p:cBhvr>
                                        <p:cTn id="4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1354 -0.00388889 " pathEditMode="relative" rAng="0" ptsTypes="">
                                      <p:cBhvr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" y="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3333 -0.00361111 " pathEditMode="relative" rAng="0" ptsTypes="">
                                      <p:cBhvr>
                                        <p:cTn id="6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2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95" grpId="0" bldLvl="0" animBg="1"/>
      <p:bldP spid="13" grpId="0" bldLvl="0" animBg="1"/>
      <p:bldP spid="1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-223312" y="1068705"/>
            <a:ext cx="2810372" cy="2725420"/>
            <a:chOff x="2277" y="705"/>
            <a:chExt cx="5367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2277" y="2508"/>
              <a:ext cx="5367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近</a:t>
              </a: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475865" y="95567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475865" y="95821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475865" y="95821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241040" y="997585"/>
            <a:ext cx="877697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很近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太近了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近一点</a:t>
            </a:r>
          </a:p>
        </p:txBody>
      </p:sp>
      <p:sp>
        <p:nvSpPr>
          <p:cNvPr id="36" name="圆角矩形 35"/>
          <p:cNvSpPr/>
          <p:nvPr/>
        </p:nvSpPr>
        <p:spPr>
          <a:xfrm>
            <a:off x="2475865" y="194754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475865" y="1950085"/>
            <a:ext cx="9485630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475865" y="195008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241040" y="1989455"/>
            <a:ext cx="938085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我家离学校很近。</a:t>
            </a:r>
            <a:endParaRPr lang="zh-CN" altLang="en-US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475865" y="293941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475865" y="2936875"/>
            <a:ext cx="9485630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75865" y="294195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241040" y="2981325"/>
            <a:ext cx="885063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他也希望住得近一点儿。</a:t>
            </a:r>
            <a:endParaRPr lang="zh-CN" altLang="en-US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117763" y="4061460"/>
            <a:ext cx="2114701" cy="2759075"/>
            <a:chOff x="3266" y="218"/>
            <a:chExt cx="3858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3474" y="21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0" name="文本框 7"/>
            <p:cNvSpPr txBox="1"/>
            <p:nvPr/>
          </p:nvSpPr>
          <p:spPr>
            <a:xfrm>
              <a:off x="3266" y="1819"/>
              <a:ext cx="3858" cy="16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进</a:t>
              </a:r>
            </a:p>
          </p:txBody>
        </p:sp>
      </p:grpSp>
      <p:sp>
        <p:nvSpPr>
          <p:cNvPr id="94" name="圆角矩形 93"/>
          <p:cNvSpPr/>
          <p:nvPr/>
        </p:nvSpPr>
        <p:spPr>
          <a:xfrm>
            <a:off x="2478405" y="398843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gradFill>
              <a:gsLst>
                <a:gs pos="0">
                  <a:srgbClr val="E19B93"/>
                </a:gs>
                <a:gs pos="100000">
                  <a:srgbClr val="C86E6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2478405" y="3990975"/>
            <a:ext cx="9483090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478405" y="3990975"/>
            <a:ext cx="852170" cy="889000"/>
            <a:chOff x="584" y="3246"/>
            <a:chExt cx="1342" cy="1400"/>
          </a:xfrm>
        </p:grpSpPr>
        <p:sp>
          <p:nvSpPr>
            <p:cNvPr id="97" name="椭圆 9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98" name="图片 97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99" name="文本框 7"/>
          <p:cNvSpPr txBox="1"/>
          <p:nvPr/>
        </p:nvSpPr>
        <p:spPr>
          <a:xfrm>
            <a:off x="3243580" y="4030345"/>
            <a:ext cx="871791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进房间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进门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进教室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2478405" y="498030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480945" y="4981575"/>
            <a:ext cx="9479915" cy="85217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75865" y="4982845"/>
            <a:ext cx="854710" cy="880745"/>
            <a:chOff x="580" y="3246"/>
            <a:chExt cx="1346" cy="1387"/>
          </a:xfrm>
        </p:grpSpPr>
        <p:sp>
          <p:nvSpPr>
            <p:cNvPr id="15" name="椭圆 14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16" name="图片 15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0" y="3295"/>
              <a:ext cx="1338" cy="1338"/>
            </a:xfrm>
            <a:prstGeom prst="rect">
              <a:avLst/>
            </a:prstGeom>
          </p:spPr>
        </p:pic>
      </p:grpSp>
      <p:sp>
        <p:nvSpPr>
          <p:cNvPr id="17" name="文本框 7"/>
          <p:cNvSpPr txBox="1"/>
          <p:nvPr/>
        </p:nvSpPr>
        <p:spPr>
          <a:xfrm>
            <a:off x="3243580" y="5022215"/>
            <a:ext cx="8347075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我看见大卫一个人进图书馆了。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2478405" y="5972175"/>
            <a:ext cx="9482455" cy="852170"/>
          </a:xfrm>
          <a:prstGeom prst="roundRect">
            <a:avLst>
              <a:gd name="adj" fmla="val 47532"/>
            </a:avLst>
          </a:prstGeom>
          <a:solidFill>
            <a:srgbClr val="CE7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478405" y="5969635"/>
            <a:ext cx="9482455" cy="857250"/>
          </a:xfrm>
          <a:prstGeom prst="roundRect">
            <a:avLst>
              <a:gd name="adj" fmla="val 47532"/>
            </a:avLst>
          </a:prstGeom>
          <a:solidFill>
            <a:srgbClr val="E2AE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478405" y="5974715"/>
            <a:ext cx="852170" cy="901700"/>
            <a:chOff x="584" y="3246"/>
            <a:chExt cx="1342" cy="1420"/>
          </a:xfrm>
        </p:grpSpPr>
        <p:sp>
          <p:nvSpPr>
            <p:cNvPr id="21" name="椭圆 20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E2AEAB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3" name="图片 22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8" y="3328"/>
              <a:ext cx="1338" cy="1338"/>
            </a:xfrm>
            <a:prstGeom prst="rect">
              <a:avLst/>
            </a:prstGeom>
          </p:spPr>
        </p:pic>
      </p:grpSp>
      <p:sp>
        <p:nvSpPr>
          <p:cNvPr id="24" name="文本框 7"/>
          <p:cNvSpPr txBox="1"/>
          <p:nvPr/>
        </p:nvSpPr>
        <p:spPr>
          <a:xfrm>
            <a:off x="3243580" y="6014085"/>
            <a:ext cx="834644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你穿得太少了，我们进房间吧。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5672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0833 0 L 0.705781 0.0012963 " pathEditMode="relative" rAng="0" ptsTypes="">
                                      <p:cBhvr>
                                        <p:cTn id="4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1354 -0.00388889 " pathEditMode="relative" rAng="0" ptsTypes="">
                                      <p:cBhvr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" y="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13333 -0.00361111 " pathEditMode="relative" rAng="0" ptsTypes="">
                                      <p:cBhvr>
                                        <p:cTn id="6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2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95" grpId="0" bldLvl="0" animBg="1"/>
      <p:bldP spid="13" grpId="0" bldLvl="0" animBg="1"/>
      <p:bldP spid="1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3975" y="-110490"/>
            <a:ext cx="12245975" cy="8528685"/>
            <a:chOff x="-95" y="-188"/>
            <a:chExt cx="19285" cy="13431"/>
          </a:xfrm>
        </p:grpSpPr>
        <p:grpSp>
          <p:nvGrpSpPr>
            <p:cNvPr id="35" name="组合 34"/>
            <p:cNvGrpSpPr/>
            <p:nvPr/>
          </p:nvGrpSpPr>
          <p:grpSpPr>
            <a:xfrm>
              <a:off x="-95" y="-188"/>
              <a:ext cx="19285" cy="13431"/>
              <a:chOff x="-97" y="-188"/>
              <a:chExt cx="19285" cy="13431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-97" y="-186"/>
                <a:ext cx="9664" cy="11216"/>
                <a:chOff x="1953" y="1163"/>
                <a:chExt cx="7302" cy="8474"/>
              </a:xfrm>
            </p:grpSpPr>
            <p:sp>
              <p:nvSpPr>
                <p:cNvPr id="8" name="矩形 7"/>
                <p:cNvSpPr/>
                <p:nvPr/>
              </p:nvSpPr>
              <p:spPr>
                <a:xfrm>
                  <a:off x="1964" y="3696"/>
                  <a:ext cx="7258" cy="3352"/>
                </a:xfrm>
                <a:prstGeom prst="rect">
                  <a:avLst/>
                </a:prstGeom>
                <a:solidFill>
                  <a:srgbClr val="207793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" name="TextBox 3"/>
                <p:cNvSpPr txBox="1"/>
                <p:nvPr/>
              </p:nvSpPr>
              <p:spPr>
                <a:xfrm>
                  <a:off x="1975" y="4268"/>
                  <a:ext cx="7239" cy="18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9600" b="1" dirty="0">
                      <a:ln w="28575">
                        <a:noFill/>
                      </a:ln>
                      <a:solidFill>
                        <a:schemeClr val="bg1"/>
                      </a:solidFill>
                      <a:latin typeface="思源黑体 CN Heavy" panose="020B0A00000000000000" pitchFamily="34" charset="-122"/>
                      <a:ea typeface="思源黑体 CN Heavy" panose="020B0A00000000000000" pitchFamily="34" charset="-122"/>
                    </a:rPr>
                    <a:t>HSK 2</a:t>
                  </a:r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>
                  <a:off x="1963" y="1163"/>
                  <a:ext cx="7258" cy="2637"/>
                </a:xfrm>
                <a:prstGeom prst="rect">
                  <a:avLst/>
                </a:prstGeom>
                <a:solidFill>
                  <a:srgbClr val="207793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TextBox 3"/>
                <p:cNvSpPr txBox="1"/>
                <p:nvPr/>
              </p:nvSpPr>
              <p:spPr>
                <a:xfrm>
                  <a:off x="1964" y="1674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Standard Course</a:t>
                  </a:r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>
                  <a:off x="1953" y="7001"/>
                  <a:ext cx="7258" cy="2636"/>
                </a:xfrm>
                <a:prstGeom prst="rect">
                  <a:avLst/>
                </a:prstGeom>
                <a:solidFill>
                  <a:srgbClr val="207793"/>
                </a:solidFill>
                <a:ln w="38100">
                  <a:solidFill>
                    <a:srgbClr val="000000">
                      <a:alpha val="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TextBox 3"/>
                <p:cNvSpPr txBox="1"/>
                <p:nvPr/>
              </p:nvSpPr>
              <p:spPr>
                <a:xfrm>
                  <a:off x="1975" y="7522"/>
                  <a:ext cx="7280" cy="12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6000" b="1" dirty="0">
                      <a:solidFill>
                        <a:schemeClr val="bg1"/>
                      </a:solidFill>
                      <a:latin typeface="思源黑体 CN Regular" panose="020B0500000000000000" pitchFamily="34" charset="-122"/>
                      <a:ea typeface="思源黑体 CN Regular" panose="020B0500000000000000" pitchFamily="34" charset="-122"/>
                    </a:rPr>
                    <a:t>Lesson 12</a:t>
                  </a:r>
                </a:p>
              </p:txBody>
            </p:sp>
            <p:cxnSp>
              <p:nvCxnSpPr>
                <p:cNvPr id="14" name="直接连接符 13"/>
                <p:cNvCxnSpPr/>
                <p:nvPr/>
              </p:nvCxnSpPr>
              <p:spPr>
                <a:xfrm>
                  <a:off x="1965" y="380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/>
                <p:cNvCxnSpPr/>
                <p:nvPr/>
              </p:nvCxnSpPr>
              <p:spPr>
                <a:xfrm>
                  <a:off x="1964" y="6960"/>
                  <a:ext cx="7235" cy="28"/>
                </a:xfrm>
                <a:prstGeom prst="line">
                  <a:avLst/>
                </a:prstGeom>
                <a:ln w="381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矩形 21"/>
              <p:cNvSpPr/>
              <p:nvPr/>
            </p:nvSpPr>
            <p:spPr>
              <a:xfrm>
                <a:off x="9524" y="-188"/>
                <a:ext cx="9664" cy="11219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6" name="图片 5" descr="C:\Users\Administrator\Desktop\小红书\对外汉语战略搞钱计划\教学素材\图片素材\我压缩.png我压缩"/>
              <p:cNvPicPr>
                <a:picLocks noChangeAspect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>
              <a:xfrm>
                <a:off x="5130" y="77"/>
                <a:ext cx="13166" cy="13166"/>
              </a:xfrm>
              <a:prstGeom prst="rect">
                <a:avLst/>
              </a:prstGeom>
            </p:spPr>
          </p:pic>
        </p:grpSp>
        <p:pic>
          <p:nvPicPr>
            <p:cNvPr id="38" name="图片 37" descr="下一页按钮">
              <a:hlinkClick r:id="" action="ppaction://hlinkshowjump?jump=nextslide"/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610" y="8802"/>
              <a:ext cx="2899" cy="14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136102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237490" y="2343150"/>
            <a:ext cx="1905000" cy="2725420"/>
            <a:chOff x="3157" y="705"/>
            <a:chExt cx="3638" cy="5203"/>
          </a:xfrm>
        </p:grpSpPr>
        <p:pic>
          <p:nvPicPr>
            <p:cNvPr id="28" name="图片 27" descr="扑克牌外层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57" y="705"/>
              <a:ext cx="3638" cy="5203"/>
            </a:xfrm>
            <a:prstGeom prst="rect">
              <a:avLst/>
            </a:prstGeom>
          </p:spPr>
        </p:pic>
        <p:sp>
          <p:nvSpPr>
            <p:cNvPr id="51" name="文本框 7"/>
            <p:cNvSpPr txBox="1"/>
            <p:nvPr/>
          </p:nvSpPr>
          <p:spPr>
            <a:xfrm>
              <a:off x="3192" y="2491"/>
              <a:ext cx="3492" cy="17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穿</a:t>
              </a:r>
              <a:endParaRPr lang="zh-CN" altLang="en-US" sz="4000" b="1" noProof="0" dirty="0">
                <a:ln>
                  <a:noFill/>
                </a:ln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2256790" y="179006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202180" y="1787525"/>
            <a:ext cx="951801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256790" y="1792605"/>
            <a:ext cx="852170" cy="889000"/>
            <a:chOff x="584" y="3246"/>
            <a:chExt cx="1342" cy="1400"/>
          </a:xfrm>
        </p:grpSpPr>
        <p:sp>
          <p:nvSpPr>
            <p:cNvPr id="26" name="椭圆 25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27" name="图片 26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1" name="文本框 7"/>
          <p:cNvSpPr txBox="1"/>
          <p:nvPr/>
        </p:nvSpPr>
        <p:spPr>
          <a:xfrm>
            <a:off x="3021965" y="1831975"/>
            <a:ext cx="775970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穿衣服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穿上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穿好</a:t>
            </a:r>
            <a:r>
              <a:rPr lang="en-US" altLang="zh-CN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--</a:t>
            </a: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穿得少</a:t>
            </a:r>
          </a:p>
        </p:txBody>
      </p:sp>
      <p:sp>
        <p:nvSpPr>
          <p:cNvPr id="36" name="圆角矩形 35"/>
          <p:cNvSpPr/>
          <p:nvPr/>
        </p:nvSpPr>
        <p:spPr>
          <a:xfrm>
            <a:off x="2256790" y="278193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2256790" y="2784475"/>
            <a:ext cx="9486265" cy="85217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2256790" y="2784475"/>
            <a:ext cx="852170" cy="889000"/>
            <a:chOff x="584" y="3246"/>
            <a:chExt cx="1342" cy="1400"/>
          </a:xfrm>
        </p:grpSpPr>
        <p:sp>
          <p:nvSpPr>
            <p:cNvPr id="40" name="椭圆 3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FFC740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41" name="图片 40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42" name="文本框 7"/>
          <p:cNvSpPr txBox="1"/>
          <p:nvPr/>
        </p:nvSpPr>
        <p:spPr>
          <a:xfrm>
            <a:off x="3021965" y="2823845"/>
            <a:ext cx="7759700" cy="144526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孩子太小，还不会穿衣服呢。</a:t>
            </a:r>
          </a:p>
          <a:p>
            <a:pPr marR="0" defTabSz="914400">
              <a:buClrTx/>
              <a:buSzTx/>
              <a:buFontTx/>
              <a:buNone/>
              <a:defRPr/>
            </a:pPr>
            <a:endParaRPr 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2256790" y="3773805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2256790" y="3771265"/>
            <a:ext cx="9486265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256790" y="3776345"/>
            <a:ext cx="852170" cy="889000"/>
            <a:chOff x="584" y="3246"/>
            <a:chExt cx="1342" cy="1400"/>
          </a:xfrm>
        </p:grpSpPr>
        <p:sp>
          <p:nvSpPr>
            <p:cNvPr id="59" name="椭圆 58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60" name="图片 59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61" name="文本框 7"/>
          <p:cNvSpPr txBox="1"/>
          <p:nvPr/>
        </p:nvSpPr>
        <p:spPr>
          <a:xfrm>
            <a:off x="3021965" y="3815080"/>
            <a:ext cx="885063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你穿得太少了。</a:t>
            </a:r>
            <a:endParaRPr lang="zh-CN" sz="44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  <a:cs typeface="华文细黑" panose="02010600040101010101" pitchFamily="2" charset="-122"/>
              <a:sym typeface="+mn-ea"/>
            </a:endParaRPr>
          </a:p>
        </p:txBody>
      </p:sp>
      <p:sp>
        <p:nvSpPr>
          <p:cNvPr id="112" name="文本框 7"/>
          <p:cNvSpPr txBox="1"/>
          <p:nvPr/>
        </p:nvSpPr>
        <p:spPr>
          <a:xfrm>
            <a:off x="165735" y="213995"/>
            <a:ext cx="16078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生词拓展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13" name="文本框 7"/>
          <p:cNvSpPr txBox="1"/>
          <p:nvPr/>
        </p:nvSpPr>
        <p:spPr>
          <a:xfrm>
            <a:off x="237490" y="702310"/>
            <a:ext cx="243395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New Word Expansion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2235200" y="4809490"/>
            <a:ext cx="9485630" cy="852170"/>
          </a:xfrm>
          <a:prstGeom prst="roundRect">
            <a:avLst>
              <a:gd name="adj" fmla="val 47532"/>
            </a:avLst>
          </a:prstGeom>
          <a:solidFill>
            <a:schemeClr val="accent4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235200" y="4806950"/>
            <a:ext cx="9507855" cy="857250"/>
          </a:xfrm>
          <a:prstGeom prst="roundRect">
            <a:avLst>
              <a:gd name="adj" fmla="val 47532"/>
            </a:avLst>
          </a:prstGeom>
          <a:solidFill>
            <a:srgbClr val="FF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235200" y="4812030"/>
            <a:ext cx="852170" cy="889000"/>
            <a:chOff x="584" y="3246"/>
            <a:chExt cx="1342" cy="1400"/>
          </a:xfrm>
        </p:grpSpPr>
        <p:sp>
          <p:nvSpPr>
            <p:cNvPr id="30" name="椭圆 29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pic>
          <p:nvPicPr>
            <p:cNvPr id="32" name="图片 31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33" name="文本框 7"/>
          <p:cNvSpPr txBox="1"/>
          <p:nvPr/>
        </p:nvSpPr>
        <p:spPr>
          <a:xfrm>
            <a:off x="3000375" y="4851400"/>
            <a:ext cx="8850630" cy="76835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lang="zh-CN" altLang="en-US" sz="44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  <a:cs typeface="华文细黑" panose="02010600040101010101" pitchFamily="2" charset="-122"/>
                <a:sym typeface="+mn-ea"/>
              </a:rPr>
              <a:t>快点儿穿好衣服起床。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3360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翻书声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7083 -0.005 L 0.700833 -0.00462963 " pathEditMode="relative" rAng="0" ptsTypes="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1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04583 -0.00953704 " pathEditMode="relative" rAng="0" ptsTypes="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" y="-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01852 L 0.710677 -0.00694444 " pathEditMode="relative" rAng="0" ptsTypes="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38" grpId="0" bldLvl="0" animBg="1"/>
      <p:bldP spid="57" grpId="0" bldLvl="0" animBg="1"/>
      <p:bldP spid="5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356870" y="1555750"/>
            <a:ext cx="10784840" cy="852170"/>
          </a:xfrm>
          <a:prstGeom prst="roundRect">
            <a:avLst>
              <a:gd name="adj" fmla="val 47532"/>
            </a:avLst>
          </a:prstGeom>
          <a:solidFill>
            <a:srgbClr val="4E9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356870" y="1546860"/>
            <a:ext cx="11636375" cy="852170"/>
          </a:xfrm>
          <a:prstGeom prst="roundRect">
            <a:avLst>
              <a:gd name="adj" fmla="val 4753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56870" y="1558290"/>
            <a:ext cx="852170" cy="889000"/>
            <a:chOff x="584" y="3246"/>
            <a:chExt cx="1342" cy="1400"/>
          </a:xfrm>
        </p:grpSpPr>
        <p:sp>
          <p:nvSpPr>
            <p:cNvPr id="7" name="椭圆 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58B6E5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11" name="文本框 7"/>
          <p:cNvSpPr txBox="1"/>
          <p:nvPr/>
        </p:nvSpPr>
        <p:spPr>
          <a:xfrm>
            <a:off x="524510" y="1692910"/>
            <a:ext cx="10794365" cy="52197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主语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动词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得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形容词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主语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（动词）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宾语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动词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得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形容词</a:t>
            </a:r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4" name="文本框 7"/>
          <p:cNvSpPr txBox="1"/>
          <p:nvPr/>
        </p:nvSpPr>
        <p:spPr>
          <a:xfrm>
            <a:off x="165735" y="213995"/>
            <a:ext cx="743331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</a:t>
            </a:r>
            <a:r>
              <a:rPr 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状态补语</a:t>
            </a: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546100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 1</a:t>
            </a:r>
            <a:r>
              <a:rPr lang="zh-CN" alt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：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Complements of Degree</a:t>
            </a:r>
          </a:p>
        </p:txBody>
      </p:sp>
      <p:graphicFrame>
        <p:nvGraphicFramePr>
          <p:cNvPr id="14" name="表格 13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382270" y="2794635"/>
          <a:ext cx="10759440" cy="3804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59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2326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</a:rPr>
                        <a:t>For example</a:t>
                      </a:r>
                    </a:p>
                  </a:txBody>
                  <a:tcPr anchor="ctr">
                    <a:solidFill>
                      <a:srgbClr val="BF9F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631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>
                          <a:solidFill>
                            <a:schemeClr val="tx2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他</a:t>
                      </a:r>
                      <a:r>
                        <a:rPr lang="zh-CN" altLang="en-US" sz="3200" b="1" dirty="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表演</a:t>
                      </a:r>
                      <a:r>
                        <a:rPr lang="zh-CN" altLang="en-US" sz="3200" b="1" dirty="0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得</a:t>
                      </a:r>
                      <a:r>
                        <a:rPr lang="zh-CN" altLang="en-US" sz="3200" b="1" dirty="0">
                          <a:solidFill>
                            <a:srgbClr val="FFC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很好。</a:t>
                      </a:r>
                      <a:endParaRPr lang="zh-CN" altLang="en-US" sz="3200" b="1" dirty="0">
                        <a:solidFill>
                          <a:schemeClr val="tx2"/>
                        </a:solidFill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58B6E5">
                        <a:alpha val="22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235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我</a:t>
                      </a:r>
                      <a:r>
                        <a:rPr lang="en-US" altLang="zh-CN" sz="3200" b="1" dirty="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(</a:t>
                      </a:r>
                      <a:r>
                        <a:rPr lang="zh-CN" altLang="en-US" sz="3200" b="1" dirty="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写</a:t>
                      </a:r>
                      <a:r>
                        <a:rPr lang="en-US" altLang="zh-CN" sz="3200" b="1" dirty="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)</a:t>
                      </a:r>
                      <a:r>
                        <a:rPr lang="zh-CN" altLang="en-US" sz="3200" b="1" dirty="0">
                          <a:solidFill>
                            <a:srgbClr val="00B05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汉字</a:t>
                      </a:r>
                      <a:r>
                        <a:rPr lang="zh-CN" altLang="en-US" sz="3200" b="1" dirty="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写</a:t>
                      </a:r>
                      <a:r>
                        <a:rPr lang="zh-CN" altLang="en-US" sz="3200" b="1" dirty="0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得</a:t>
                      </a:r>
                      <a:r>
                        <a:rPr lang="zh-CN" altLang="en-US" sz="3200" b="1" dirty="0">
                          <a:solidFill>
                            <a:srgbClr val="FFC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不好</a:t>
                      </a:r>
                      <a:r>
                        <a:rPr lang="zh-CN" altLang="en-US" sz="3200" b="1" dirty="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。</a:t>
                      </a:r>
                      <a:endParaRPr lang="zh-CN" altLang="en-US" sz="3200" b="1" dirty="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23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ClrTx/>
                        <a:buSzTx/>
                        <a:buFontTx/>
                      </a:pPr>
                      <a:r>
                        <a:rPr lang="zh-CN" altLang="en-US" sz="3200" b="1" dirty="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姐姐(唱)</a:t>
                      </a:r>
                      <a:r>
                        <a:rPr lang="zh-CN" altLang="en-US" sz="3200" b="1" dirty="0">
                          <a:solidFill>
                            <a:srgbClr val="00B05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歌</a:t>
                      </a:r>
                      <a:r>
                        <a:rPr lang="zh-CN" altLang="en-US" sz="3200" b="1" dirty="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唱</a:t>
                      </a:r>
                      <a:r>
                        <a:rPr lang="zh-CN" altLang="en-US" sz="3200" b="1" dirty="0">
                          <a:solidFill>
                            <a:srgbClr val="0070C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得</a:t>
                      </a:r>
                      <a:r>
                        <a:rPr lang="zh-CN" altLang="en-US" sz="3200" b="1" dirty="0">
                          <a:solidFill>
                            <a:srgbClr val="FFC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很好听</a:t>
                      </a:r>
                      <a:r>
                        <a:rPr lang="zh-CN" altLang="en-US" sz="3200" b="1" dirty="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。</a:t>
                      </a:r>
                      <a:endParaRPr lang="zh-CN" altLang="en-US" sz="3200" b="1" dirty="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D3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4324839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897812 -0.00037037 " pathEditMode="relative" rAng="0" ptsTypes="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4" name="文本框 7"/>
          <p:cNvSpPr txBox="1"/>
          <p:nvPr/>
        </p:nvSpPr>
        <p:spPr>
          <a:xfrm>
            <a:off x="165735" y="213995"/>
            <a:ext cx="274002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!!1"/>
          <p:cNvSpPr/>
          <p:nvPr/>
        </p:nvSpPr>
        <p:spPr>
          <a:xfrm>
            <a:off x="6200775" y="1459230"/>
            <a:ext cx="2832735" cy="2125980"/>
          </a:xfrm>
          <a:prstGeom prst="roundRect">
            <a:avLst>
              <a:gd name="adj" fmla="val 5128"/>
            </a:avLst>
          </a:prstGeom>
          <a:blipFill rotWithShape="1">
            <a:blip r:embed="rId5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!!1"/>
          <p:cNvSpPr/>
          <p:nvPr/>
        </p:nvSpPr>
        <p:spPr>
          <a:xfrm>
            <a:off x="6200775" y="4124960"/>
            <a:ext cx="2832735" cy="2125980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526665" y="5398135"/>
            <a:ext cx="32213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大卫汉字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写</a:t>
            </a:r>
            <a:r>
              <a:rPr lang="zh-CN" altLang="en-US" sz="280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得</a:t>
            </a:r>
            <a:r>
              <a:rPr lang="zh-CN" altLang="en-US" sz="280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不好</a:t>
            </a:r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98140" y="2001520"/>
            <a:ext cx="23164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王方的汉字</a:t>
            </a:r>
            <a:r>
              <a:rPr lang="en-US" altLang="zh-CN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→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364740" y="2719705"/>
            <a:ext cx="3383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王方汉字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写</a:t>
            </a:r>
            <a:r>
              <a:rPr lang="zh-CN" altLang="en-US" sz="280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得</a:t>
            </a:r>
            <a:r>
              <a:rPr lang="zh-CN" altLang="en-US" sz="280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很好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。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898140" y="4615815"/>
            <a:ext cx="23164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大卫的汉字</a:t>
            </a:r>
            <a:r>
              <a:rPr lang="en-US" altLang="zh-CN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→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1872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  <p:bldP spid="13" grpId="0" bldLvl="0" animBg="1"/>
      <p:bldP spid="10" grpId="0"/>
      <p:bldP spid="10" grpId="1"/>
      <p:bldP spid="12" grpId="0"/>
      <p:bldP spid="14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2700" y="1044575"/>
            <a:ext cx="5234305" cy="1677670"/>
            <a:chOff x="-241879" y="521722"/>
            <a:chExt cx="5066279" cy="1677670"/>
          </a:xfrm>
        </p:grpSpPr>
        <p:sp>
          <p:nvSpPr>
            <p:cNvPr id="17" name="文本框 16"/>
            <p:cNvSpPr txBox="1"/>
            <p:nvPr/>
          </p:nvSpPr>
          <p:spPr>
            <a:xfrm>
              <a:off x="560809" y="1062107"/>
              <a:ext cx="4263591" cy="113728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 T</a:t>
              </a:r>
              <a:r>
                <a:rPr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ā </a:t>
              </a:r>
              <a:r>
                <a:rPr lang="en-US"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H</a:t>
              </a:r>
              <a:r>
                <a:rPr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àn yǔ shuō d</a:t>
              </a:r>
              <a:r>
                <a:rPr lang="en-US"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e</a:t>
              </a:r>
              <a:r>
                <a:rPr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hǎo b</a:t>
              </a:r>
              <a:r>
                <a:rPr lang="en-US"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u</a:t>
              </a:r>
              <a:r>
                <a:rPr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hǎo</a:t>
              </a:r>
              <a:r>
                <a:rPr lang="zh-CN"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？</a:t>
              </a:r>
              <a:r>
                <a:rPr lang="en-US" altLang="zh-CN" sz="32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  </a:t>
              </a:r>
              <a:br>
                <a:rPr lang="en-US" altLang="zh-CN" sz="32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</a:br>
              <a:r>
                <a:rPr lang="zh-CN" altLang="en-US" sz="36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他汉语说得好不好？</a:t>
              </a:r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-241879" y="521722"/>
              <a:ext cx="1263411" cy="1263413"/>
            </a:xfrm>
            <a:prstGeom prst="rect">
              <a:avLst/>
            </a:prstGeom>
          </p:spPr>
        </p:pic>
      </p:grpSp>
      <p:sp>
        <p:nvSpPr>
          <p:cNvPr id="4" name="文本框 7"/>
          <p:cNvSpPr txBox="1"/>
          <p:nvPr/>
        </p:nvSpPr>
        <p:spPr>
          <a:xfrm>
            <a:off x="165735" y="213995"/>
            <a:ext cx="276923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791325" y="635000"/>
            <a:ext cx="4117975" cy="1076325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 T</a:t>
            </a:r>
            <a:r>
              <a:rPr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ā </a:t>
            </a:r>
            <a:r>
              <a:rPr lang="en-US"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H</a:t>
            </a:r>
            <a:r>
              <a:rPr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àn yǔ shuō d</a:t>
            </a:r>
            <a:r>
              <a:rPr lang="en-US"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e</a:t>
            </a:r>
            <a:r>
              <a:rPr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hěn hǎo</a:t>
            </a:r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他汉语说得很好。</a:t>
            </a:r>
            <a:endParaRPr lang="zh-CN" altLang="en-US" sz="4000" b="1" dirty="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791325" y="2143760"/>
            <a:ext cx="4117975" cy="1076325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 </a:t>
            </a:r>
            <a:r>
              <a:rPr lang="en-US"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T</a:t>
            </a:r>
            <a:r>
              <a:rPr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ā </a:t>
            </a:r>
            <a:r>
              <a:rPr lang="en-US"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H</a:t>
            </a:r>
            <a:r>
              <a:rPr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àn yǔ shuō d</a:t>
            </a:r>
            <a:r>
              <a:rPr lang="en-US"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e</a:t>
            </a:r>
            <a:r>
              <a:rPr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bù hǎo</a:t>
            </a:r>
            <a:r>
              <a:rPr lang="en-US"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他汉语说得不好。</a:t>
            </a:r>
            <a:endParaRPr lang="zh-CN" altLang="en-US" sz="4000" b="1" dirty="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5421630" y="1991360"/>
            <a:ext cx="1365250" cy="72771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>
            <a:endCxn id="5" idx="1"/>
          </p:cNvCxnSpPr>
          <p:nvPr/>
        </p:nvCxnSpPr>
        <p:spPr>
          <a:xfrm flipV="1">
            <a:off x="5442585" y="1173480"/>
            <a:ext cx="1348740" cy="83058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12700" y="3950335"/>
            <a:ext cx="5234305" cy="1677670"/>
            <a:chOff x="-241879" y="521722"/>
            <a:chExt cx="5066279" cy="1677670"/>
          </a:xfrm>
        </p:grpSpPr>
        <p:sp>
          <p:nvSpPr>
            <p:cNvPr id="8" name="文本框 7"/>
            <p:cNvSpPr txBox="1"/>
            <p:nvPr/>
          </p:nvSpPr>
          <p:spPr>
            <a:xfrm>
              <a:off x="560809" y="1062107"/>
              <a:ext cx="4263591" cy="113728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   N</a:t>
              </a:r>
              <a:r>
                <a:rPr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ǐ zhù d</a:t>
              </a:r>
              <a:r>
                <a:rPr lang="en-US"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e</a:t>
              </a:r>
              <a:r>
                <a:rPr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yuǎn b</a:t>
              </a:r>
              <a:r>
                <a:rPr lang="en-US"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u</a:t>
              </a:r>
              <a:r>
                <a:rPr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yuǎn</a:t>
              </a:r>
              <a:r>
                <a:rPr lang="zh-CN" sz="20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？</a:t>
              </a:r>
              <a:r>
                <a:rPr lang="en-US" altLang="zh-CN" sz="32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  </a:t>
              </a:r>
              <a:br>
                <a:rPr lang="en-US" altLang="zh-CN" sz="32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</a:br>
              <a:r>
                <a:rPr lang="en-US" altLang="zh-CN" sz="32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    </a:t>
              </a:r>
              <a:r>
                <a:rPr lang="zh-CN" altLang="en-US" sz="36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你住得远不远？</a:t>
              </a:r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-241879" y="521722"/>
              <a:ext cx="1263411" cy="1263413"/>
            </a:xfrm>
            <a:prstGeom prst="rect">
              <a:avLst/>
            </a:prstGeom>
          </p:spPr>
        </p:pic>
      </p:grpSp>
      <p:sp>
        <p:nvSpPr>
          <p:cNvPr id="14" name="文本框 13"/>
          <p:cNvSpPr txBox="1"/>
          <p:nvPr/>
        </p:nvSpPr>
        <p:spPr>
          <a:xfrm>
            <a:off x="6791325" y="3652520"/>
            <a:ext cx="4117975" cy="1076325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    </a:t>
            </a:r>
            <a:r>
              <a:rPr lang="en-US" sz="20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W</a:t>
            </a:r>
            <a:r>
              <a:rPr sz="20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ǒ</a:t>
            </a:r>
            <a:r>
              <a:rPr sz="20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zhù</a:t>
            </a:r>
            <a:r>
              <a:rPr sz="20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d</a:t>
            </a:r>
            <a:r>
              <a:rPr lang="en-US" altLang="zh-CN" sz="20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e</a:t>
            </a:r>
            <a:r>
              <a:rPr sz="20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hěn</a:t>
            </a:r>
            <a:r>
              <a:rPr sz="20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jìn</a:t>
            </a:r>
            <a:r>
              <a:rPr lang="en-US"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 dirty="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   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我住得很近。</a:t>
            </a:r>
            <a:endParaRPr lang="zh-CN" altLang="en-US" sz="4000" b="1" dirty="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791325" y="5161280"/>
            <a:ext cx="4117975" cy="1076325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   W</a:t>
            </a:r>
            <a:r>
              <a:rPr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ǒ zhù de hěn yuǎn</a:t>
            </a:r>
            <a:r>
              <a:rPr lang="en-US" sz="20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   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我住得很远。</a:t>
            </a:r>
            <a:endParaRPr lang="zh-CN" altLang="en-US" sz="4000" b="1" dirty="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442585" y="5021580"/>
            <a:ext cx="1348740" cy="81788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endCxn id="14" idx="1"/>
          </p:cNvCxnSpPr>
          <p:nvPr/>
        </p:nvCxnSpPr>
        <p:spPr>
          <a:xfrm flipV="1">
            <a:off x="5442585" y="4191000"/>
            <a:ext cx="1348740" cy="83058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588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9" grpId="0" animBg="1"/>
      <p:bldP spid="9" grpId="1" animBg="1"/>
      <p:bldP spid="14" grpId="0" animBg="1"/>
      <p:bldP spid="14" grpId="1" animBg="1"/>
      <p:bldP spid="20" grpId="0" animBg="1"/>
      <p:bldP spid="20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356870" y="1555750"/>
            <a:ext cx="10784840" cy="852170"/>
          </a:xfrm>
          <a:prstGeom prst="roundRect">
            <a:avLst>
              <a:gd name="adj" fmla="val 47532"/>
            </a:avLst>
          </a:prstGeom>
          <a:solidFill>
            <a:srgbClr val="4E9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356870" y="1558290"/>
            <a:ext cx="10784205" cy="852170"/>
          </a:xfrm>
          <a:prstGeom prst="roundRect">
            <a:avLst>
              <a:gd name="adj" fmla="val 4753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56870" y="1558290"/>
            <a:ext cx="852170" cy="889000"/>
            <a:chOff x="584" y="3246"/>
            <a:chExt cx="1342" cy="1400"/>
          </a:xfrm>
        </p:grpSpPr>
        <p:sp>
          <p:nvSpPr>
            <p:cNvPr id="7" name="椭圆 6"/>
            <p:cNvSpPr/>
            <p:nvPr/>
          </p:nvSpPr>
          <p:spPr>
            <a:xfrm>
              <a:off x="584" y="3246"/>
              <a:ext cx="1342" cy="1342"/>
            </a:xfrm>
            <a:prstGeom prst="ellipse">
              <a:avLst/>
            </a:prstGeom>
            <a:solidFill>
              <a:srgbClr val="58B6E5"/>
            </a:solidFill>
            <a:ln>
              <a:solidFill>
                <a:schemeClr val="bg1"/>
              </a:solidFill>
            </a:ln>
            <a:effectLst>
              <a:outerShdw blurRad="76200" sx="102000" sy="102000" algn="l" rotWithShape="0">
                <a:prstClr val="black">
                  <a:alpha val="8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 descr="我卡通1压缩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4" y="3308"/>
              <a:ext cx="1338" cy="1338"/>
            </a:xfrm>
            <a:prstGeom prst="rect">
              <a:avLst/>
            </a:prstGeom>
          </p:spPr>
        </p:pic>
      </p:grpSp>
      <p:sp>
        <p:nvSpPr>
          <p:cNvPr id="11" name="文本框 7"/>
          <p:cNvSpPr txBox="1"/>
          <p:nvPr/>
        </p:nvSpPr>
        <p:spPr>
          <a:xfrm>
            <a:off x="524510" y="1692910"/>
            <a:ext cx="9872345" cy="523220"/>
          </a:xfrm>
          <a:prstGeom prst="rect">
            <a:avLst/>
          </a:prstGeom>
          <a:noFill/>
          <a:effectLst>
            <a:outerShdw blurRad="127000" dir="5400000" sx="102000" sy="102000" algn="ctr" rotWithShape="0">
              <a:srgbClr val="4E98C7">
                <a:alpha val="68000"/>
              </a:srgbClr>
            </a:outerShdw>
          </a:effectLst>
        </p:spPr>
        <p:txBody>
          <a:bodyPr wrap="squar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A+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比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+B+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动词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得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形容词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A+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动词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得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比</a:t>
            </a:r>
            <a:r>
              <a:rPr lang="en-US" altLang="zh-CN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+B+</a:t>
            </a:r>
            <a:r>
              <a:rPr lang="zh-CN" altLang="en-US" sz="2800" b="1" dirty="0">
                <a:ln w="22225">
                  <a:noFill/>
                  <a:prstDash val="solid"/>
                </a:ln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形容词</a:t>
            </a:r>
            <a:endParaRPr lang="en-US" altLang="zh-CN" sz="2800" b="1" dirty="0">
              <a:ln w="22225">
                <a:noFill/>
                <a:prstDash val="solid"/>
              </a:ln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2" name="文本框 7"/>
          <p:cNvSpPr txBox="1"/>
          <p:nvPr/>
        </p:nvSpPr>
        <p:spPr>
          <a:xfrm>
            <a:off x="165735" y="213995"/>
            <a:ext cx="633222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语言点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2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</a:t>
            </a:r>
            <a:r>
              <a:rPr 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“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比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”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字句（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2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）</a:t>
            </a:r>
          </a:p>
        </p:txBody>
      </p:sp>
      <p:sp>
        <p:nvSpPr>
          <p:cNvPr id="5" name="文本框 7"/>
          <p:cNvSpPr txBox="1"/>
          <p:nvPr/>
        </p:nvSpPr>
        <p:spPr>
          <a:xfrm>
            <a:off x="237490" y="702310"/>
            <a:ext cx="479806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Language Point 2</a:t>
            </a:r>
            <a:r>
              <a:rPr lang="zh-CN" alt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：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The“</a:t>
            </a:r>
            <a:r>
              <a:rPr lang="zh-CN" alt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比</a:t>
            </a:r>
            <a:r>
              <a:rPr lang="en-US" altLang="zh-CN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”Sentence</a:t>
            </a:r>
            <a:r>
              <a:rPr lang="zh-CN" alt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（</a:t>
            </a:r>
            <a:r>
              <a:rPr lang="en-US" altLang="zh-CN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2</a:t>
            </a:r>
            <a:r>
              <a:rPr lang="zh-CN" alt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）</a:t>
            </a:r>
          </a:p>
        </p:txBody>
      </p:sp>
      <p:graphicFrame>
        <p:nvGraphicFramePr>
          <p:cNvPr id="14" name="表格 13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382270" y="2794635"/>
          <a:ext cx="10759440" cy="3804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59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2326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800" b="1" dirty="0">
                          <a:solidFill>
                            <a:schemeClr val="bg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</a:rPr>
                        <a:t>For example</a:t>
                      </a:r>
                    </a:p>
                  </a:txBody>
                  <a:tcPr anchor="ctr">
                    <a:solidFill>
                      <a:srgbClr val="BF9F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631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他</a:t>
                      </a:r>
                      <a:r>
                        <a:rPr lang="zh-CN" altLang="en-US" sz="3200" b="1" dirty="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比</a:t>
                      </a:r>
                      <a:r>
                        <a:rPr lang="zh-CN" altLang="en-US" sz="3200" b="1" dirty="0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我</a:t>
                      </a:r>
                      <a:r>
                        <a:rPr lang="zh-CN" altLang="en-US" sz="3200" b="1" dirty="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写得好</a:t>
                      </a:r>
                      <a:r>
                        <a:rPr lang="zh-CN" altLang="en-US" sz="3200" b="1" dirty="0">
                          <a:solidFill>
                            <a:srgbClr val="00206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。</a:t>
                      </a:r>
                    </a:p>
                  </a:txBody>
                  <a:tcPr anchor="ctr">
                    <a:solidFill>
                      <a:srgbClr val="58B6E5">
                        <a:alpha val="22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235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b="1" dirty="0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姐姐</a:t>
                      </a:r>
                      <a:r>
                        <a:rPr lang="zh-CN" altLang="en-US" sz="3200" b="1" dirty="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跑得比</a:t>
                      </a:r>
                      <a:r>
                        <a:rPr lang="zh-CN" altLang="en-US" sz="3200" b="1" dirty="0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我</a:t>
                      </a:r>
                      <a:r>
                        <a:rPr lang="zh-CN" altLang="en-US" sz="3200" b="1" dirty="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快</a:t>
                      </a:r>
                      <a:r>
                        <a:rPr lang="zh-CN" altLang="en-US" sz="3200" b="1" dirty="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。</a:t>
                      </a:r>
                      <a:endParaRPr lang="zh-CN" altLang="en-US" sz="3200" b="1" dirty="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E2AEAB">
                        <a:alpha val="22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235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ClrTx/>
                        <a:buSzTx/>
                        <a:buFontTx/>
                      </a:pPr>
                      <a:r>
                        <a:rPr lang="zh-CN" altLang="en-US" sz="3200" b="1" dirty="0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我妻子</a:t>
                      </a:r>
                      <a:r>
                        <a:rPr lang="zh-CN" altLang="en-US" sz="3200" b="1" dirty="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比</a:t>
                      </a:r>
                      <a:r>
                        <a:rPr lang="zh-CN" altLang="en-US" sz="3200" b="1" dirty="0">
                          <a:solidFill>
                            <a:schemeClr val="tx1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我</a:t>
                      </a:r>
                      <a:r>
                        <a:rPr lang="zh-CN" altLang="en-US" sz="3200" b="1" dirty="0">
                          <a:solidFill>
                            <a:srgbClr val="FF0000"/>
                          </a:solidFill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做得好</a:t>
                      </a:r>
                      <a:r>
                        <a:rPr lang="zh-CN" altLang="en-US" sz="3200" b="1" dirty="0">
                          <a:latin typeface="华文细黑" panose="02010600040101010101" pitchFamily="2" charset="-122"/>
                          <a:ea typeface="华文细黑" panose="02010600040101010101" pitchFamily="2" charset="-122"/>
                          <a:cs typeface="华文细黑" panose="02010600040101010101" pitchFamily="2" charset="-122"/>
                          <a:sym typeface="+mn-ea"/>
                        </a:rPr>
                        <a:t>。</a:t>
                      </a:r>
                      <a:endParaRPr lang="zh-CN" altLang="en-US" sz="3200" b="1" dirty="0">
                        <a:latin typeface="华文细黑" panose="02010600040101010101" pitchFamily="2" charset="-122"/>
                        <a:ea typeface="华文细黑" panose="02010600040101010101" pitchFamily="2" charset="-122"/>
                        <a:cs typeface="华文细黑" panose="02010600040101010101" pitchFamily="2" charset="-122"/>
                      </a:endParaRPr>
                    </a:p>
                  </a:txBody>
                  <a:tcPr anchor="ctr">
                    <a:solidFill>
                      <a:srgbClr val="D3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7048309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833333 0 L 0.815573 -0.00185185 " pathEditMode="relative" rAng="0" ptsTypes="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4" name="文本框 7"/>
          <p:cNvSpPr txBox="1"/>
          <p:nvPr/>
        </p:nvSpPr>
        <p:spPr>
          <a:xfrm>
            <a:off x="165735" y="213995"/>
            <a:ext cx="274002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练一练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237490" y="702310"/>
            <a:ext cx="10401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algn="l" defTabSz="914400">
              <a:buClrTx/>
              <a:buSzTx/>
              <a:buFontTx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Practise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974465" y="2261235"/>
            <a:ext cx="44500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王方跑得快不快？大卫呢？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974465" y="4624070"/>
            <a:ext cx="44500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大卫唱歌怎么样？王方呢？</a:t>
            </a:r>
          </a:p>
        </p:txBody>
      </p:sp>
      <p:sp>
        <p:nvSpPr>
          <p:cNvPr id="2" name="!!1"/>
          <p:cNvSpPr/>
          <p:nvPr/>
        </p:nvSpPr>
        <p:spPr>
          <a:xfrm>
            <a:off x="686435" y="1459230"/>
            <a:ext cx="2832735" cy="2125980"/>
          </a:xfrm>
          <a:prstGeom prst="roundRect">
            <a:avLst>
              <a:gd name="adj" fmla="val 5128"/>
            </a:avLst>
          </a:prstGeom>
          <a:blipFill rotWithShape="1">
            <a:blip r:embed="rId5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!!1"/>
          <p:cNvSpPr/>
          <p:nvPr/>
        </p:nvSpPr>
        <p:spPr>
          <a:xfrm>
            <a:off x="686435" y="4096385"/>
            <a:ext cx="2832735" cy="2125980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974465" y="2925445"/>
            <a:ext cx="3383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大卫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比</a:t>
            </a:r>
            <a:r>
              <a:rPr lang="zh-CN" altLang="en-US" sz="2800" noProof="0" dirty="0">
                <a:ln>
                  <a:noFill/>
                </a:ln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王方</a:t>
            </a:r>
            <a:r>
              <a:rPr lang="zh-CN" altLang="en-US" sz="280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跑得快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974465" y="5322570"/>
            <a:ext cx="3383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王方</a:t>
            </a:r>
            <a:r>
              <a:rPr lang="zh-CN" altLang="en-US" sz="28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比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大卫</a:t>
            </a:r>
            <a:r>
              <a:rPr lang="zh-CN" altLang="en-US" sz="280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唱得好</a:t>
            </a:r>
            <a:r>
              <a:rPr lang="zh-CN" altLang="en-US" sz="28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1671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3" grpId="0" bldLvl="0" animBg="1"/>
      <p:bldP spid="8" grpId="0"/>
      <p:bldP spid="1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:\Users\zhangxt\Desktop\图片\1de4ff03e029a49a263f85369abf810.jpg1de4ff03e029a49a263f85369abf81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715703" y="3353118"/>
            <a:ext cx="4763135" cy="2969895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2433003" y="385185"/>
            <a:ext cx="7905750" cy="3066415"/>
            <a:chOff x="-1496243" y="303082"/>
            <a:chExt cx="7905750" cy="3066415"/>
          </a:xfrm>
        </p:grpSpPr>
        <p:sp>
          <p:nvSpPr>
            <p:cNvPr id="73" name="文本框 72"/>
            <p:cNvSpPr txBox="1"/>
            <p:nvPr/>
          </p:nvSpPr>
          <p:spPr>
            <a:xfrm>
              <a:off x="-1496243" y="1062542"/>
              <a:ext cx="7327265" cy="230695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50000"/>
                </a:lnSpc>
              </a:pP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女的每天早上起得早不早？</a:t>
              </a: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男的每天早上几点起床？</a:t>
              </a:r>
              <a:b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</a:b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女的每天睡得早不早？</a:t>
              </a: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女的每天睡几个小时？</a:t>
              </a:r>
            </a:p>
          </p:txBody>
        </p:sp>
        <p:pic>
          <p:nvPicPr>
            <p:cNvPr id="74" name="图片 73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4781367" y="303082"/>
              <a:ext cx="1628140" cy="1628140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3433445" y="128905"/>
            <a:ext cx="5325110" cy="7372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听对话，回答问题。</a:t>
            </a:r>
          </a:p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Listen to the dialogue and answer the questions.</a:t>
            </a:r>
          </a:p>
        </p:txBody>
      </p:sp>
      <p:sp>
        <p:nvSpPr>
          <p:cNvPr id="3" name="文本框 7"/>
          <p:cNvSpPr txBox="1"/>
          <p:nvPr/>
        </p:nvSpPr>
        <p:spPr>
          <a:xfrm>
            <a:off x="165735" y="213995"/>
            <a:ext cx="26873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：在教室</a:t>
            </a:r>
          </a:p>
        </p:txBody>
      </p:sp>
      <p:sp>
        <p:nvSpPr>
          <p:cNvPr id="4" name="文本框 7"/>
          <p:cNvSpPr txBox="1"/>
          <p:nvPr/>
        </p:nvSpPr>
        <p:spPr>
          <a:xfrm>
            <a:off x="237490" y="702310"/>
            <a:ext cx="28409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In the clssroom</a:t>
            </a:r>
          </a:p>
        </p:txBody>
      </p:sp>
      <p:pic>
        <p:nvPicPr>
          <p:cNvPr id="9" name="12-1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9155" y="3526155"/>
            <a:ext cx="771525" cy="800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1029616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346575" y="1845945"/>
            <a:ext cx="7472045" cy="43999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A：你每天早上几点起床？</a:t>
            </a:r>
          </a:p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B：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六点多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。</a:t>
            </a:r>
          </a:p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A：你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比我早起一个小时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。</a:t>
            </a:r>
          </a:p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B：我睡得也早，我每天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晚上十点就睡觉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。</a:t>
            </a:r>
            <a:b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</a:br>
            <a:r>
              <a:rPr lang="en-US" altLang="zh-CN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     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早睡早起身体好。</a:t>
            </a:r>
            <a:endParaRPr lang="zh-CN" altLang="en-US" sz="2800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58080" y="1874520"/>
            <a:ext cx="68199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ǐ měi tiān zǎo shàng jǐ diǎn qǐ chuáng</a:t>
            </a:r>
            <a:r>
              <a:rPr lang="zh-CN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？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925060" y="2746375"/>
            <a:ext cx="77825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iù diǎn duō</a:t>
            </a:r>
            <a:r>
              <a:rPr lang="en-US" altLang="zh-CN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958080" y="3618230"/>
            <a:ext cx="60998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ǐ bǐ wǒ zǎo qǐ y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í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gè xiǎo shí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730115" y="4478020"/>
            <a:ext cx="75139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W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ǒ shuì de yě zǎo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wǒ měi tiān wǎn shàng shí diǎn jiù shuì jiào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</a:p>
        </p:txBody>
      </p:sp>
      <p:sp>
        <p:nvSpPr>
          <p:cNvPr id="21" name="文本框 7"/>
          <p:cNvSpPr txBox="1"/>
          <p:nvPr/>
        </p:nvSpPr>
        <p:spPr>
          <a:xfrm>
            <a:off x="165735" y="213995"/>
            <a:ext cx="2687320" cy="95313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1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：在教室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2800" b="1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28409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1  In the clssroom</a:t>
            </a:r>
            <a:endParaRPr lang="en-US" altLang="zh-CN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3" name="图片 2" descr="C:\Users\zhangxt\Desktop\图片\1de4ff03e029a49a263f85369abf810.jpg1de4ff03e029a49a263f85369abf81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7168" y="2310130"/>
            <a:ext cx="3768090" cy="2349500"/>
          </a:xfrm>
          <a:prstGeom prst="rect">
            <a:avLst/>
          </a:prstGeom>
          <a:blipFill dpi="0" rotWithShape="1">
            <a:blip r:embed="rId6"/>
            <a:srcRect/>
            <a:stretch>
              <a:fillRect b="-11000"/>
            </a:stretch>
          </a:blipFill>
          <a:ln w="38100">
            <a:solidFill>
              <a:srgbClr val="F2C366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6" name="文本框 5"/>
          <p:cNvSpPr txBox="1"/>
          <p:nvPr/>
        </p:nvSpPr>
        <p:spPr>
          <a:xfrm>
            <a:off x="4853940" y="5337810"/>
            <a:ext cx="81895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Z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ǎo shuì zǎo qǐ shēn tǐ hǎo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672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4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7"/>
          <p:cNvSpPr txBox="1"/>
          <p:nvPr/>
        </p:nvSpPr>
        <p:spPr>
          <a:xfrm>
            <a:off x="165735" y="213995"/>
            <a:ext cx="30448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2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：在朋友家</a:t>
            </a:r>
          </a:p>
        </p:txBody>
      </p:sp>
      <p:sp>
        <p:nvSpPr>
          <p:cNvPr id="22" name="文本框 7"/>
          <p:cNvSpPr txBox="1"/>
          <p:nvPr/>
        </p:nvSpPr>
        <p:spPr>
          <a:xfrm>
            <a:off x="37465" y="702310"/>
            <a:ext cx="33020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2  At a friend’s home</a:t>
            </a:r>
          </a:p>
        </p:txBody>
      </p:sp>
      <p:grpSp>
        <p:nvGrpSpPr>
          <p:cNvPr id="75" name="组合 74"/>
          <p:cNvGrpSpPr/>
          <p:nvPr/>
        </p:nvGrpSpPr>
        <p:grpSpPr>
          <a:xfrm>
            <a:off x="2432368" y="632835"/>
            <a:ext cx="7906385" cy="2512695"/>
            <a:chOff x="-1496878" y="303082"/>
            <a:chExt cx="7906385" cy="2512695"/>
          </a:xfrm>
        </p:grpSpPr>
        <p:sp>
          <p:nvSpPr>
            <p:cNvPr id="73" name="文本框 72"/>
            <p:cNvSpPr txBox="1"/>
            <p:nvPr/>
          </p:nvSpPr>
          <p:spPr>
            <a:xfrm>
              <a:off x="-1496878" y="1062542"/>
              <a:ext cx="7327265" cy="175323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50000"/>
                </a:lnSpc>
              </a:pP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女的和男的在哪儿聊天呢？</a:t>
              </a: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女的为什么让男的再吃点儿米饭？</a:t>
              </a: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男的想不想再吃点儿米饭？男的做饭怎么样？</a:t>
              </a:r>
            </a:p>
          </p:txBody>
        </p:sp>
        <p:pic>
          <p:nvPicPr>
            <p:cNvPr id="74" name="图片 73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4781367" y="303082"/>
              <a:ext cx="1628140" cy="1628140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3576320" y="518160"/>
            <a:ext cx="5325110" cy="7372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听对话，回答问题。</a:t>
            </a:r>
          </a:p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Listen to the dialogue and answer the questions.</a:t>
            </a:r>
          </a:p>
        </p:txBody>
      </p:sp>
      <p:sp>
        <p:nvSpPr>
          <p:cNvPr id="3" name="!!1"/>
          <p:cNvSpPr/>
          <p:nvPr/>
        </p:nvSpPr>
        <p:spPr>
          <a:xfrm>
            <a:off x="3881755" y="3402330"/>
            <a:ext cx="3927475" cy="3081020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12-2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09230" y="3307080"/>
            <a:ext cx="800100" cy="8286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8432785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18050" y="1932940"/>
            <a:ext cx="758952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A：再来点儿米饭吧，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你吃得太少了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。</a:t>
            </a:r>
          </a:p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B：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不少了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，今天吃得很好，太谢谢你了。</a:t>
            </a:r>
            <a:b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</a:b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A：你做饭做得怎么样？</a:t>
            </a:r>
          </a:p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B：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不怎么样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，我妻子比我做得好。</a:t>
            </a:r>
            <a:endParaRPr lang="zh-CN" altLang="en-US" sz="2800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80660" y="2011045"/>
            <a:ext cx="74275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Z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ài lái diǎnr mǐ fàn b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a, 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nǐ chī de tài shǎo le</a:t>
            </a:r>
            <a:r>
              <a:rPr lang="en-US" altLang="zh-CN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308600" y="2874010"/>
            <a:ext cx="84054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B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ù shǎo le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jīn tiān chī de hěn hǎo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tài xiè xi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e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nǐ le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308600" y="3720465"/>
            <a:ext cx="71488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ǐ zuò fàn zuò d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e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zěn me yàng</a:t>
            </a:r>
            <a:r>
              <a:rPr lang="zh-CN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？</a:t>
            </a:r>
            <a:endParaRPr lang="zh-CN" b="1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301615" y="4569460"/>
            <a:ext cx="69208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B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ù zěn me yàng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wǒ qī z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bǐ wǒ zuò d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e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hǎo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</a:p>
        </p:txBody>
      </p:sp>
      <p:pic>
        <p:nvPicPr>
          <p:cNvPr id="9" name="图片 8" descr="C:\Users\zhangxt\Desktop\图片\3200e02060b50791186e81b69b870d2.jpg3200e02060b50791186e81b69b870d2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93090" y="2830830"/>
            <a:ext cx="3315970" cy="2106930"/>
          </a:xfrm>
          <a:prstGeom prst="rect">
            <a:avLst/>
          </a:prstGeom>
          <a:blipFill dpi="0" rotWithShape="1">
            <a:blip r:embed="rId6"/>
            <a:srcRect/>
            <a:stretch>
              <a:fillRect b="-11000"/>
            </a:stretch>
          </a:blipFill>
          <a:ln w="38100">
            <a:solidFill>
              <a:srgbClr val="F2C366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21" name="文本框 7"/>
          <p:cNvSpPr txBox="1"/>
          <p:nvPr/>
        </p:nvSpPr>
        <p:spPr>
          <a:xfrm>
            <a:off x="165735" y="213995"/>
            <a:ext cx="30448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2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：在朋友家</a:t>
            </a: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33020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2  At a friend’s home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6459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背景" hidden="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86400" y="-33020"/>
            <a:ext cx="17678400" cy="6924040"/>
          </a:xfrm>
          <a:prstGeom prst="rect">
            <a:avLst/>
          </a:prstGeom>
        </p:spPr>
      </p:pic>
      <p:grpSp>
        <p:nvGrpSpPr>
          <p:cNvPr id="7" name="组合 图形"/>
          <p:cNvGrpSpPr/>
          <p:nvPr/>
        </p:nvGrpSpPr>
        <p:grpSpPr>
          <a:xfrm>
            <a:off x="4010025" y="2340610"/>
            <a:ext cx="8132445" cy="1990725"/>
            <a:chOff x="5760191" y="2510702"/>
            <a:chExt cx="1266514" cy="1644789"/>
          </a:xfrm>
        </p:grpSpPr>
        <p:sp>
          <p:nvSpPr>
            <p:cNvPr id="67" name="PPT变形记绘画"/>
            <p:cNvSpPr/>
            <p:nvPr/>
          </p:nvSpPr>
          <p:spPr>
            <a:xfrm>
              <a:off x="5760191" y="2510702"/>
              <a:ext cx="1266514" cy="1644789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TW" altLang="en-US" sz="55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PMingLiU" panose="02020500000000000000" pitchFamily="18" charset="-120"/>
                <a:cs typeface="+mn-cs"/>
              </a:endParaRPr>
            </a:p>
          </p:txBody>
        </p:sp>
        <p:sp>
          <p:nvSpPr>
            <p:cNvPr id="69" name="PPT变形记绘画"/>
            <p:cNvSpPr/>
            <p:nvPr/>
          </p:nvSpPr>
          <p:spPr>
            <a:xfrm>
              <a:off x="5760191" y="2594122"/>
              <a:ext cx="1250296" cy="1478998"/>
            </a:xfrm>
            <a:prstGeom prst="rect">
              <a:avLst/>
            </a:prstGeom>
            <a:solidFill>
              <a:srgbClr val="207793"/>
            </a:solidFill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  </a:t>
              </a:r>
              <a:r>
                <a:rPr kumimoji="0" lang="en-US" altLang="zh-CN" sz="2400" b="1" i="0" u="none" strike="noStrike" kern="1200" cap="none" spc="0" normalizeH="0" noProof="0" dirty="0" smtClean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  </a:t>
              </a:r>
              <a:r>
                <a:rPr kumimoji="0" lang="en-US" altLang="zh-CN" sz="2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 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dì shí èr </a:t>
              </a:r>
              <a:r>
                <a:rPr kumimoji="0" lang="en-US" altLang="zh-CN" sz="2400" b="1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kè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  </a:t>
              </a:r>
              <a:r>
                <a:rPr kumimoji="0" lang="en-US" altLang="zh-CN" sz="2400" b="1" i="0" u="none" strike="noStrike" kern="1200" cap="none" spc="0" normalizeH="0" baseline="0" noProof="0" dirty="0" err="1" smtClean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Nǐ</a:t>
              </a:r>
              <a:r>
                <a:rPr kumimoji="0" lang="en-US" altLang="zh-CN" sz="2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 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chuān de tài shǎo le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第十二课</a:t>
              </a:r>
              <a:r>
                <a:rPr kumimoji="0" lang="en-US" altLang="zh-CN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 </a:t>
              </a:r>
              <a:r>
                <a:rPr kumimoji="0" lang="zh-CN" altLang="en-US" sz="4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你</a:t>
              </a: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穿得太少了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     </a:t>
              </a:r>
              <a:r>
                <a:rPr kumimoji="0" lang="en-US" altLang="zh-CN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  </a:t>
              </a:r>
              <a:r>
                <a:rPr kumimoji="0" lang="en-US" altLang="zh-CN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Lesson </a:t>
              </a:r>
              <a:r>
                <a:rPr kumimoji="0" lang="en-US" altLang="zh-CN" b="1" i="0" u="none" strike="noStrike" kern="1200" cap="none" spc="0" normalizeH="0" baseline="0" noProof="0" smtClean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12 </a:t>
              </a:r>
              <a:r>
                <a:rPr kumimoji="0" lang="en-US" altLang="zh-CN" sz="1800" b="1" i="0" u="none" strike="noStrike" kern="1200" cap="none" spc="0" normalizeH="0" baseline="0" noProof="0" smtClean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You </a:t>
              </a: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88900" dist="38100" dir="2700000" algn="tl" rotWithShape="0">
                      <a:prstClr val="black">
                        <a:alpha val="29000"/>
                      </a:prstClr>
                    </a:outerShdw>
                  </a:effectLst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wear too little</a:t>
              </a:r>
            </a:p>
          </p:txBody>
        </p:sp>
      </p:grpSp>
      <p:sp>
        <p:nvSpPr>
          <p:cNvPr id="71" name="12"/>
          <p:cNvSpPr/>
          <p:nvPr/>
        </p:nvSpPr>
        <p:spPr>
          <a:xfrm flipV="1">
            <a:off x="-22299588" y="-1698403"/>
            <a:ext cx="36035499" cy="13029483"/>
          </a:xfrm>
          <a:custGeom>
            <a:avLst/>
            <a:gdLst>
              <a:gd name="connsiteX0" fmla="*/ 35003111 w 36035499"/>
              <a:gd name="connsiteY0" fmla="*/ 0 h 13029483"/>
              <a:gd name="connsiteX1" fmla="*/ 36035499 w 36035499"/>
              <a:gd name="connsiteY1" fmla="*/ 4955458 h 13029483"/>
              <a:gd name="connsiteX2" fmla="*/ 34088711 w 36035499"/>
              <a:gd name="connsiteY2" fmla="*/ 5073445 h 13029483"/>
              <a:gd name="connsiteX3" fmla="*/ 32790853 w 36035499"/>
              <a:gd name="connsiteY3" fmla="*/ 6076335 h 13029483"/>
              <a:gd name="connsiteX4" fmla="*/ 30755576 w 36035499"/>
              <a:gd name="connsiteY4" fmla="*/ 5928851 h 13029483"/>
              <a:gd name="connsiteX5" fmla="*/ 29310234 w 36035499"/>
              <a:gd name="connsiteY5" fmla="*/ 6843251 h 13029483"/>
              <a:gd name="connsiteX6" fmla="*/ 27864892 w 36035499"/>
              <a:gd name="connsiteY6" fmla="*/ 6548284 h 13029483"/>
              <a:gd name="connsiteX7" fmla="*/ 26390053 w 36035499"/>
              <a:gd name="connsiteY7" fmla="*/ 7462684 h 13029483"/>
              <a:gd name="connsiteX8" fmla="*/ 24679240 w 36035499"/>
              <a:gd name="connsiteY8" fmla="*/ 7197213 h 13029483"/>
              <a:gd name="connsiteX9" fmla="*/ 23174905 w 36035499"/>
              <a:gd name="connsiteY9" fmla="*/ 8052619 h 13029483"/>
              <a:gd name="connsiteX10" fmla="*/ 21139627 w 36035499"/>
              <a:gd name="connsiteY10" fmla="*/ 7905135 h 13029483"/>
              <a:gd name="connsiteX11" fmla="*/ 19900763 w 36035499"/>
              <a:gd name="connsiteY11" fmla="*/ 8790038 h 13029483"/>
              <a:gd name="connsiteX12" fmla="*/ 18582908 w 36035499"/>
              <a:gd name="connsiteY12" fmla="*/ 8863122 h 13029483"/>
              <a:gd name="connsiteX13" fmla="*/ 18544515 w 36035499"/>
              <a:gd name="connsiteY13" fmla="*/ 8791169 h 13029483"/>
              <a:gd name="connsiteX14" fmla="*/ 18058248 w 36035499"/>
              <a:gd name="connsiteY14" fmla="*/ 8770454 h 13029483"/>
              <a:gd name="connsiteX15" fmla="*/ 16636181 w 36035499"/>
              <a:gd name="connsiteY15" fmla="*/ 8910794 h 13029483"/>
              <a:gd name="connsiteX16" fmla="*/ 15338323 w 36035499"/>
              <a:gd name="connsiteY16" fmla="*/ 9913684 h 13029483"/>
              <a:gd name="connsiteX17" fmla="*/ 13303046 w 36035499"/>
              <a:gd name="connsiteY17" fmla="*/ 9766200 h 13029483"/>
              <a:gd name="connsiteX18" fmla="*/ 11857703 w 36035499"/>
              <a:gd name="connsiteY18" fmla="*/ 10680600 h 13029483"/>
              <a:gd name="connsiteX19" fmla="*/ 10412362 w 36035499"/>
              <a:gd name="connsiteY19" fmla="*/ 10385633 h 13029483"/>
              <a:gd name="connsiteX20" fmla="*/ 8937523 w 36035499"/>
              <a:gd name="connsiteY20" fmla="*/ 11300033 h 13029483"/>
              <a:gd name="connsiteX21" fmla="*/ 7226710 w 36035499"/>
              <a:gd name="connsiteY21" fmla="*/ 11034562 h 13029483"/>
              <a:gd name="connsiteX22" fmla="*/ 5722375 w 36035499"/>
              <a:gd name="connsiteY22" fmla="*/ 11889968 h 13029483"/>
              <a:gd name="connsiteX23" fmla="*/ 3687096 w 36035499"/>
              <a:gd name="connsiteY23" fmla="*/ 11742484 h 13029483"/>
              <a:gd name="connsiteX24" fmla="*/ 2448232 w 36035499"/>
              <a:gd name="connsiteY24" fmla="*/ 12627387 h 13029483"/>
              <a:gd name="connsiteX25" fmla="*/ 1091380 w 36035499"/>
              <a:gd name="connsiteY25" fmla="*/ 12627387 h 13029483"/>
              <a:gd name="connsiteX26" fmla="*/ 0 w 36035499"/>
              <a:gd name="connsiteY26" fmla="*/ 7671929 h 13029483"/>
              <a:gd name="connsiteX27" fmla="*/ 17457615 w 36035499"/>
              <a:gd name="connsiteY27" fmla="*/ 3857661 h 13029483"/>
              <a:gd name="connsiteX28" fmla="*/ 17452531 w 36035499"/>
              <a:gd name="connsiteY28" fmla="*/ 3834580 h 13029483"/>
              <a:gd name="connsiteX0-1" fmla="*/ 35003111 w 36035499"/>
              <a:gd name="connsiteY0-2" fmla="*/ 0 h 13029483"/>
              <a:gd name="connsiteX1-3" fmla="*/ 36035499 w 36035499"/>
              <a:gd name="connsiteY1-4" fmla="*/ 4955458 h 13029483"/>
              <a:gd name="connsiteX2-5" fmla="*/ 34088711 w 36035499"/>
              <a:gd name="connsiteY2-6" fmla="*/ 5073445 h 13029483"/>
              <a:gd name="connsiteX3-7" fmla="*/ 32790853 w 36035499"/>
              <a:gd name="connsiteY3-8" fmla="*/ 6076335 h 13029483"/>
              <a:gd name="connsiteX4-9" fmla="*/ 30755576 w 36035499"/>
              <a:gd name="connsiteY4-10" fmla="*/ 5928851 h 13029483"/>
              <a:gd name="connsiteX5-11" fmla="*/ 29310234 w 36035499"/>
              <a:gd name="connsiteY5-12" fmla="*/ 6843251 h 13029483"/>
              <a:gd name="connsiteX6-13" fmla="*/ 27864892 w 36035499"/>
              <a:gd name="connsiteY6-14" fmla="*/ 6548284 h 13029483"/>
              <a:gd name="connsiteX7-15" fmla="*/ 26390053 w 36035499"/>
              <a:gd name="connsiteY7-16" fmla="*/ 7462684 h 13029483"/>
              <a:gd name="connsiteX8-17" fmla="*/ 24679240 w 36035499"/>
              <a:gd name="connsiteY8-18" fmla="*/ 7197213 h 13029483"/>
              <a:gd name="connsiteX9-19" fmla="*/ 23174905 w 36035499"/>
              <a:gd name="connsiteY9-20" fmla="*/ 8052619 h 13029483"/>
              <a:gd name="connsiteX10-21" fmla="*/ 21139627 w 36035499"/>
              <a:gd name="connsiteY10-22" fmla="*/ 7905135 h 13029483"/>
              <a:gd name="connsiteX11-23" fmla="*/ 19900763 w 36035499"/>
              <a:gd name="connsiteY11-24" fmla="*/ 8790038 h 13029483"/>
              <a:gd name="connsiteX12-25" fmla="*/ 18582908 w 36035499"/>
              <a:gd name="connsiteY12-26" fmla="*/ 8863122 h 13029483"/>
              <a:gd name="connsiteX13-27" fmla="*/ 18544515 w 36035499"/>
              <a:gd name="connsiteY13-28" fmla="*/ 8791169 h 13029483"/>
              <a:gd name="connsiteX14-29" fmla="*/ 18058248 w 36035499"/>
              <a:gd name="connsiteY14-30" fmla="*/ 8770454 h 13029483"/>
              <a:gd name="connsiteX15-31" fmla="*/ 16636181 w 36035499"/>
              <a:gd name="connsiteY15-32" fmla="*/ 8910794 h 13029483"/>
              <a:gd name="connsiteX16-33" fmla="*/ 15338323 w 36035499"/>
              <a:gd name="connsiteY16-34" fmla="*/ 9913684 h 13029483"/>
              <a:gd name="connsiteX17-35" fmla="*/ 13303046 w 36035499"/>
              <a:gd name="connsiteY17-36" fmla="*/ 9766200 h 13029483"/>
              <a:gd name="connsiteX18-37" fmla="*/ 11857703 w 36035499"/>
              <a:gd name="connsiteY18-38" fmla="*/ 10680600 h 13029483"/>
              <a:gd name="connsiteX19-39" fmla="*/ 10412362 w 36035499"/>
              <a:gd name="connsiteY19-40" fmla="*/ 10385633 h 13029483"/>
              <a:gd name="connsiteX20-41" fmla="*/ 8937523 w 36035499"/>
              <a:gd name="connsiteY20-42" fmla="*/ 11300033 h 13029483"/>
              <a:gd name="connsiteX21-43" fmla="*/ 7226710 w 36035499"/>
              <a:gd name="connsiteY21-44" fmla="*/ 11034562 h 13029483"/>
              <a:gd name="connsiteX22-45" fmla="*/ 5722375 w 36035499"/>
              <a:gd name="connsiteY22-46" fmla="*/ 11889968 h 13029483"/>
              <a:gd name="connsiteX23-47" fmla="*/ 3687096 w 36035499"/>
              <a:gd name="connsiteY23-48" fmla="*/ 11742484 h 13029483"/>
              <a:gd name="connsiteX24-49" fmla="*/ 2448232 w 36035499"/>
              <a:gd name="connsiteY24-50" fmla="*/ 12627387 h 13029483"/>
              <a:gd name="connsiteX25-51" fmla="*/ 1091380 w 36035499"/>
              <a:gd name="connsiteY25-52" fmla="*/ 12627387 h 13029483"/>
              <a:gd name="connsiteX26-53" fmla="*/ 0 w 36035499"/>
              <a:gd name="connsiteY26-54" fmla="*/ 7671929 h 13029483"/>
              <a:gd name="connsiteX27-55" fmla="*/ 17457615 w 36035499"/>
              <a:gd name="connsiteY27-56" fmla="*/ 3857661 h 13029483"/>
              <a:gd name="connsiteX28-57" fmla="*/ 17452531 w 36035499"/>
              <a:gd name="connsiteY28-58" fmla="*/ 3834580 h 13029483"/>
              <a:gd name="connsiteX29" fmla="*/ 35003111 w 36035499"/>
              <a:gd name="connsiteY29" fmla="*/ 0 h 13029483"/>
              <a:gd name="connsiteX0-59" fmla="*/ 35003111 w 36035499"/>
              <a:gd name="connsiteY0-60" fmla="*/ 0 h 13029483"/>
              <a:gd name="connsiteX1-61" fmla="*/ 36035499 w 36035499"/>
              <a:gd name="connsiteY1-62" fmla="*/ 4955458 h 13029483"/>
              <a:gd name="connsiteX2-63" fmla="*/ 34088711 w 36035499"/>
              <a:gd name="connsiteY2-64" fmla="*/ 5073445 h 13029483"/>
              <a:gd name="connsiteX3-65" fmla="*/ 32790853 w 36035499"/>
              <a:gd name="connsiteY3-66" fmla="*/ 6076335 h 13029483"/>
              <a:gd name="connsiteX4-67" fmla="*/ 30755576 w 36035499"/>
              <a:gd name="connsiteY4-68" fmla="*/ 5928851 h 13029483"/>
              <a:gd name="connsiteX5-69" fmla="*/ 29310234 w 36035499"/>
              <a:gd name="connsiteY5-70" fmla="*/ 6843251 h 13029483"/>
              <a:gd name="connsiteX6-71" fmla="*/ 27864892 w 36035499"/>
              <a:gd name="connsiteY6-72" fmla="*/ 6548284 h 13029483"/>
              <a:gd name="connsiteX7-73" fmla="*/ 26390053 w 36035499"/>
              <a:gd name="connsiteY7-74" fmla="*/ 7462684 h 13029483"/>
              <a:gd name="connsiteX8-75" fmla="*/ 24679240 w 36035499"/>
              <a:gd name="connsiteY8-76" fmla="*/ 7197213 h 13029483"/>
              <a:gd name="connsiteX9-77" fmla="*/ 23174905 w 36035499"/>
              <a:gd name="connsiteY9-78" fmla="*/ 8052619 h 13029483"/>
              <a:gd name="connsiteX10-79" fmla="*/ 21139627 w 36035499"/>
              <a:gd name="connsiteY10-80" fmla="*/ 7905135 h 13029483"/>
              <a:gd name="connsiteX11-81" fmla="*/ 19900763 w 36035499"/>
              <a:gd name="connsiteY11-82" fmla="*/ 8790038 h 13029483"/>
              <a:gd name="connsiteX12-83" fmla="*/ 18582908 w 36035499"/>
              <a:gd name="connsiteY12-84" fmla="*/ 8863122 h 13029483"/>
              <a:gd name="connsiteX13-85" fmla="*/ 18058248 w 36035499"/>
              <a:gd name="connsiteY13-86" fmla="*/ 8770454 h 13029483"/>
              <a:gd name="connsiteX14-87" fmla="*/ 16636181 w 36035499"/>
              <a:gd name="connsiteY14-88" fmla="*/ 8910794 h 13029483"/>
              <a:gd name="connsiteX15-89" fmla="*/ 15338323 w 36035499"/>
              <a:gd name="connsiteY15-90" fmla="*/ 9913684 h 13029483"/>
              <a:gd name="connsiteX16-91" fmla="*/ 13303046 w 36035499"/>
              <a:gd name="connsiteY16-92" fmla="*/ 9766200 h 13029483"/>
              <a:gd name="connsiteX17-93" fmla="*/ 11857703 w 36035499"/>
              <a:gd name="connsiteY17-94" fmla="*/ 10680600 h 13029483"/>
              <a:gd name="connsiteX18-95" fmla="*/ 10412362 w 36035499"/>
              <a:gd name="connsiteY18-96" fmla="*/ 10385633 h 13029483"/>
              <a:gd name="connsiteX19-97" fmla="*/ 8937523 w 36035499"/>
              <a:gd name="connsiteY19-98" fmla="*/ 11300033 h 13029483"/>
              <a:gd name="connsiteX20-99" fmla="*/ 7226710 w 36035499"/>
              <a:gd name="connsiteY20-100" fmla="*/ 11034562 h 13029483"/>
              <a:gd name="connsiteX21-101" fmla="*/ 5722375 w 36035499"/>
              <a:gd name="connsiteY21-102" fmla="*/ 11889968 h 13029483"/>
              <a:gd name="connsiteX22-103" fmla="*/ 3687096 w 36035499"/>
              <a:gd name="connsiteY22-104" fmla="*/ 11742484 h 13029483"/>
              <a:gd name="connsiteX23-105" fmla="*/ 2448232 w 36035499"/>
              <a:gd name="connsiteY23-106" fmla="*/ 12627387 h 13029483"/>
              <a:gd name="connsiteX24-107" fmla="*/ 1091380 w 36035499"/>
              <a:gd name="connsiteY24-108" fmla="*/ 12627387 h 13029483"/>
              <a:gd name="connsiteX25-109" fmla="*/ 0 w 36035499"/>
              <a:gd name="connsiteY25-110" fmla="*/ 7671929 h 13029483"/>
              <a:gd name="connsiteX26-111" fmla="*/ 17457615 w 36035499"/>
              <a:gd name="connsiteY26-112" fmla="*/ 3857661 h 13029483"/>
              <a:gd name="connsiteX27-113" fmla="*/ 17452531 w 36035499"/>
              <a:gd name="connsiteY27-114" fmla="*/ 3834580 h 13029483"/>
              <a:gd name="connsiteX28-115" fmla="*/ 35003111 w 36035499"/>
              <a:gd name="connsiteY28-116" fmla="*/ 0 h 13029483"/>
              <a:gd name="connsiteX0-117" fmla="*/ 35003111 w 36035499"/>
              <a:gd name="connsiteY0-118" fmla="*/ 0 h 13029483"/>
              <a:gd name="connsiteX1-119" fmla="*/ 36035499 w 36035499"/>
              <a:gd name="connsiteY1-120" fmla="*/ 4955458 h 13029483"/>
              <a:gd name="connsiteX2-121" fmla="*/ 34088711 w 36035499"/>
              <a:gd name="connsiteY2-122" fmla="*/ 5073445 h 13029483"/>
              <a:gd name="connsiteX3-123" fmla="*/ 32790853 w 36035499"/>
              <a:gd name="connsiteY3-124" fmla="*/ 6076335 h 13029483"/>
              <a:gd name="connsiteX4-125" fmla="*/ 30755576 w 36035499"/>
              <a:gd name="connsiteY4-126" fmla="*/ 5928851 h 13029483"/>
              <a:gd name="connsiteX5-127" fmla="*/ 29310234 w 36035499"/>
              <a:gd name="connsiteY5-128" fmla="*/ 6843251 h 13029483"/>
              <a:gd name="connsiteX6-129" fmla="*/ 27864892 w 36035499"/>
              <a:gd name="connsiteY6-130" fmla="*/ 6548284 h 13029483"/>
              <a:gd name="connsiteX7-131" fmla="*/ 26390053 w 36035499"/>
              <a:gd name="connsiteY7-132" fmla="*/ 7462684 h 13029483"/>
              <a:gd name="connsiteX8-133" fmla="*/ 24679240 w 36035499"/>
              <a:gd name="connsiteY8-134" fmla="*/ 7197213 h 13029483"/>
              <a:gd name="connsiteX9-135" fmla="*/ 23174905 w 36035499"/>
              <a:gd name="connsiteY9-136" fmla="*/ 8052619 h 13029483"/>
              <a:gd name="connsiteX10-137" fmla="*/ 21139627 w 36035499"/>
              <a:gd name="connsiteY10-138" fmla="*/ 7905135 h 13029483"/>
              <a:gd name="connsiteX11-139" fmla="*/ 19900763 w 36035499"/>
              <a:gd name="connsiteY11-140" fmla="*/ 8790038 h 13029483"/>
              <a:gd name="connsiteX12-141" fmla="*/ 18058248 w 36035499"/>
              <a:gd name="connsiteY12-142" fmla="*/ 8770454 h 13029483"/>
              <a:gd name="connsiteX13-143" fmla="*/ 16636181 w 36035499"/>
              <a:gd name="connsiteY13-144" fmla="*/ 8910794 h 13029483"/>
              <a:gd name="connsiteX14-145" fmla="*/ 15338323 w 36035499"/>
              <a:gd name="connsiteY14-146" fmla="*/ 9913684 h 13029483"/>
              <a:gd name="connsiteX15-147" fmla="*/ 13303046 w 36035499"/>
              <a:gd name="connsiteY15-148" fmla="*/ 9766200 h 13029483"/>
              <a:gd name="connsiteX16-149" fmla="*/ 11857703 w 36035499"/>
              <a:gd name="connsiteY16-150" fmla="*/ 10680600 h 13029483"/>
              <a:gd name="connsiteX17-151" fmla="*/ 10412362 w 36035499"/>
              <a:gd name="connsiteY17-152" fmla="*/ 10385633 h 13029483"/>
              <a:gd name="connsiteX18-153" fmla="*/ 8937523 w 36035499"/>
              <a:gd name="connsiteY18-154" fmla="*/ 11300033 h 13029483"/>
              <a:gd name="connsiteX19-155" fmla="*/ 7226710 w 36035499"/>
              <a:gd name="connsiteY19-156" fmla="*/ 11034562 h 13029483"/>
              <a:gd name="connsiteX20-157" fmla="*/ 5722375 w 36035499"/>
              <a:gd name="connsiteY20-158" fmla="*/ 11889968 h 13029483"/>
              <a:gd name="connsiteX21-159" fmla="*/ 3687096 w 36035499"/>
              <a:gd name="connsiteY21-160" fmla="*/ 11742484 h 13029483"/>
              <a:gd name="connsiteX22-161" fmla="*/ 2448232 w 36035499"/>
              <a:gd name="connsiteY22-162" fmla="*/ 12627387 h 13029483"/>
              <a:gd name="connsiteX23-163" fmla="*/ 1091380 w 36035499"/>
              <a:gd name="connsiteY23-164" fmla="*/ 12627387 h 13029483"/>
              <a:gd name="connsiteX24-165" fmla="*/ 0 w 36035499"/>
              <a:gd name="connsiteY24-166" fmla="*/ 7671929 h 13029483"/>
              <a:gd name="connsiteX25-167" fmla="*/ 17457615 w 36035499"/>
              <a:gd name="connsiteY25-168" fmla="*/ 3857661 h 13029483"/>
              <a:gd name="connsiteX26-169" fmla="*/ 17452531 w 36035499"/>
              <a:gd name="connsiteY26-170" fmla="*/ 3834580 h 13029483"/>
              <a:gd name="connsiteX27-171" fmla="*/ 35003111 w 36035499"/>
              <a:gd name="connsiteY27-172" fmla="*/ 0 h 13029483"/>
              <a:gd name="connsiteX0-173" fmla="*/ 35003111 w 36035499"/>
              <a:gd name="connsiteY0-174" fmla="*/ 0 h 13029483"/>
              <a:gd name="connsiteX1-175" fmla="*/ 36035499 w 36035499"/>
              <a:gd name="connsiteY1-176" fmla="*/ 4955458 h 13029483"/>
              <a:gd name="connsiteX2-177" fmla="*/ 34088711 w 36035499"/>
              <a:gd name="connsiteY2-178" fmla="*/ 5073445 h 13029483"/>
              <a:gd name="connsiteX3-179" fmla="*/ 32790853 w 36035499"/>
              <a:gd name="connsiteY3-180" fmla="*/ 6076335 h 13029483"/>
              <a:gd name="connsiteX4-181" fmla="*/ 30755576 w 36035499"/>
              <a:gd name="connsiteY4-182" fmla="*/ 5928851 h 13029483"/>
              <a:gd name="connsiteX5-183" fmla="*/ 29310234 w 36035499"/>
              <a:gd name="connsiteY5-184" fmla="*/ 6843251 h 13029483"/>
              <a:gd name="connsiteX6-185" fmla="*/ 27864892 w 36035499"/>
              <a:gd name="connsiteY6-186" fmla="*/ 6548284 h 13029483"/>
              <a:gd name="connsiteX7-187" fmla="*/ 26390053 w 36035499"/>
              <a:gd name="connsiteY7-188" fmla="*/ 7462684 h 13029483"/>
              <a:gd name="connsiteX8-189" fmla="*/ 24679240 w 36035499"/>
              <a:gd name="connsiteY8-190" fmla="*/ 7197213 h 13029483"/>
              <a:gd name="connsiteX9-191" fmla="*/ 23174905 w 36035499"/>
              <a:gd name="connsiteY9-192" fmla="*/ 8052619 h 13029483"/>
              <a:gd name="connsiteX10-193" fmla="*/ 21139627 w 36035499"/>
              <a:gd name="connsiteY10-194" fmla="*/ 7905135 h 13029483"/>
              <a:gd name="connsiteX11-195" fmla="*/ 19900763 w 36035499"/>
              <a:gd name="connsiteY11-196" fmla="*/ 8790038 h 13029483"/>
              <a:gd name="connsiteX12-197" fmla="*/ 18058248 w 36035499"/>
              <a:gd name="connsiteY12-198" fmla="*/ 8770454 h 13029483"/>
              <a:gd name="connsiteX13-199" fmla="*/ 16636181 w 36035499"/>
              <a:gd name="connsiteY13-200" fmla="*/ 8910794 h 13029483"/>
              <a:gd name="connsiteX14-201" fmla="*/ 15338323 w 36035499"/>
              <a:gd name="connsiteY14-202" fmla="*/ 9913684 h 13029483"/>
              <a:gd name="connsiteX15-203" fmla="*/ 13303046 w 36035499"/>
              <a:gd name="connsiteY15-204" fmla="*/ 9766200 h 13029483"/>
              <a:gd name="connsiteX16-205" fmla="*/ 11857703 w 36035499"/>
              <a:gd name="connsiteY16-206" fmla="*/ 10680600 h 13029483"/>
              <a:gd name="connsiteX17-207" fmla="*/ 10412362 w 36035499"/>
              <a:gd name="connsiteY17-208" fmla="*/ 10385633 h 13029483"/>
              <a:gd name="connsiteX18-209" fmla="*/ 8937523 w 36035499"/>
              <a:gd name="connsiteY18-210" fmla="*/ 11300033 h 13029483"/>
              <a:gd name="connsiteX19-211" fmla="*/ 7226710 w 36035499"/>
              <a:gd name="connsiteY19-212" fmla="*/ 11034562 h 13029483"/>
              <a:gd name="connsiteX20-213" fmla="*/ 5722375 w 36035499"/>
              <a:gd name="connsiteY20-214" fmla="*/ 11889968 h 13029483"/>
              <a:gd name="connsiteX21-215" fmla="*/ 3687096 w 36035499"/>
              <a:gd name="connsiteY21-216" fmla="*/ 11742484 h 13029483"/>
              <a:gd name="connsiteX22-217" fmla="*/ 2448232 w 36035499"/>
              <a:gd name="connsiteY22-218" fmla="*/ 12627387 h 13029483"/>
              <a:gd name="connsiteX23-219" fmla="*/ 1091380 w 36035499"/>
              <a:gd name="connsiteY23-220" fmla="*/ 12627387 h 13029483"/>
              <a:gd name="connsiteX24-221" fmla="*/ 0 w 36035499"/>
              <a:gd name="connsiteY24-222" fmla="*/ 7671929 h 13029483"/>
              <a:gd name="connsiteX25-223" fmla="*/ 17457615 w 36035499"/>
              <a:gd name="connsiteY25-224" fmla="*/ 3857661 h 13029483"/>
              <a:gd name="connsiteX26-225" fmla="*/ 17452531 w 36035499"/>
              <a:gd name="connsiteY26-226" fmla="*/ 3834580 h 13029483"/>
              <a:gd name="connsiteX27-227" fmla="*/ 35003111 w 36035499"/>
              <a:gd name="connsiteY27-228" fmla="*/ 0 h 13029483"/>
              <a:gd name="connsiteX0-229" fmla="*/ 35003111 w 36035499"/>
              <a:gd name="connsiteY0-230" fmla="*/ 0 h 13029483"/>
              <a:gd name="connsiteX1-231" fmla="*/ 36035499 w 36035499"/>
              <a:gd name="connsiteY1-232" fmla="*/ 4955458 h 13029483"/>
              <a:gd name="connsiteX2-233" fmla="*/ 34088711 w 36035499"/>
              <a:gd name="connsiteY2-234" fmla="*/ 5073445 h 13029483"/>
              <a:gd name="connsiteX3-235" fmla="*/ 32790853 w 36035499"/>
              <a:gd name="connsiteY3-236" fmla="*/ 6076335 h 13029483"/>
              <a:gd name="connsiteX4-237" fmla="*/ 30755576 w 36035499"/>
              <a:gd name="connsiteY4-238" fmla="*/ 5928851 h 13029483"/>
              <a:gd name="connsiteX5-239" fmla="*/ 29310234 w 36035499"/>
              <a:gd name="connsiteY5-240" fmla="*/ 6843251 h 13029483"/>
              <a:gd name="connsiteX6-241" fmla="*/ 27864892 w 36035499"/>
              <a:gd name="connsiteY6-242" fmla="*/ 6548284 h 13029483"/>
              <a:gd name="connsiteX7-243" fmla="*/ 26390053 w 36035499"/>
              <a:gd name="connsiteY7-244" fmla="*/ 7462684 h 13029483"/>
              <a:gd name="connsiteX8-245" fmla="*/ 24679240 w 36035499"/>
              <a:gd name="connsiteY8-246" fmla="*/ 7197213 h 13029483"/>
              <a:gd name="connsiteX9-247" fmla="*/ 23174905 w 36035499"/>
              <a:gd name="connsiteY9-248" fmla="*/ 8052619 h 13029483"/>
              <a:gd name="connsiteX10-249" fmla="*/ 21139627 w 36035499"/>
              <a:gd name="connsiteY10-250" fmla="*/ 7905135 h 13029483"/>
              <a:gd name="connsiteX11-251" fmla="*/ 19900763 w 36035499"/>
              <a:gd name="connsiteY11-252" fmla="*/ 8790038 h 13029483"/>
              <a:gd name="connsiteX12-253" fmla="*/ 18058248 w 36035499"/>
              <a:gd name="connsiteY12-254" fmla="*/ 8770454 h 13029483"/>
              <a:gd name="connsiteX13-255" fmla="*/ 16636181 w 36035499"/>
              <a:gd name="connsiteY13-256" fmla="*/ 8910794 h 13029483"/>
              <a:gd name="connsiteX14-257" fmla="*/ 15338323 w 36035499"/>
              <a:gd name="connsiteY14-258" fmla="*/ 9913684 h 13029483"/>
              <a:gd name="connsiteX15-259" fmla="*/ 13303046 w 36035499"/>
              <a:gd name="connsiteY15-260" fmla="*/ 9766200 h 13029483"/>
              <a:gd name="connsiteX16-261" fmla="*/ 11857703 w 36035499"/>
              <a:gd name="connsiteY16-262" fmla="*/ 10680600 h 13029483"/>
              <a:gd name="connsiteX17-263" fmla="*/ 10412362 w 36035499"/>
              <a:gd name="connsiteY17-264" fmla="*/ 10385633 h 13029483"/>
              <a:gd name="connsiteX18-265" fmla="*/ 8937523 w 36035499"/>
              <a:gd name="connsiteY18-266" fmla="*/ 11300033 h 13029483"/>
              <a:gd name="connsiteX19-267" fmla="*/ 7226710 w 36035499"/>
              <a:gd name="connsiteY19-268" fmla="*/ 11034562 h 13029483"/>
              <a:gd name="connsiteX20-269" fmla="*/ 5722375 w 36035499"/>
              <a:gd name="connsiteY20-270" fmla="*/ 11889968 h 13029483"/>
              <a:gd name="connsiteX21-271" fmla="*/ 3687096 w 36035499"/>
              <a:gd name="connsiteY21-272" fmla="*/ 11742484 h 13029483"/>
              <a:gd name="connsiteX22-273" fmla="*/ 2448232 w 36035499"/>
              <a:gd name="connsiteY22-274" fmla="*/ 12627387 h 13029483"/>
              <a:gd name="connsiteX23-275" fmla="*/ 1091380 w 36035499"/>
              <a:gd name="connsiteY23-276" fmla="*/ 12627387 h 13029483"/>
              <a:gd name="connsiteX24-277" fmla="*/ 0 w 36035499"/>
              <a:gd name="connsiteY24-278" fmla="*/ 7671929 h 13029483"/>
              <a:gd name="connsiteX25-279" fmla="*/ 17457615 w 36035499"/>
              <a:gd name="connsiteY25-280" fmla="*/ 3857661 h 13029483"/>
              <a:gd name="connsiteX26-281" fmla="*/ 35003111 w 36035499"/>
              <a:gd name="connsiteY26-282" fmla="*/ 0 h 13029483"/>
              <a:gd name="connsiteX0-283" fmla="*/ 35003111 w 36035499"/>
              <a:gd name="connsiteY0-284" fmla="*/ 0 h 13029483"/>
              <a:gd name="connsiteX1-285" fmla="*/ 36035499 w 36035499"/>
              <a:gd name="connsiteY1-286" fmla="*/ 4955458 h 13029483"/>
              <a:gd name="connsiteX2-287" fmla="*/ 34088711 w 36035499"/>
              <a:gd name="connsiteY2-288" fmla="*/ 5073445 h 13029483"/>
              <a:gd name="connsiteX3-289" fmla="*/ 32790853 w 36035499"/>
              <a:gd name="connsiteY3-290" fmla="*/ 6076335 h 13029483"/>
              <a:gd name="connsiteX4-291" fmla="*/ 30755576 w 36035499"/>
              <a:gd name="connsiteY4-292" fmla="*/ 5928851 h 13029483"/>
              <a:gd name="connsiteX5-293" fmla="*/ 29310234 w 36035499"/>
              <a:gd name="connsiteY5-294" fmla="*/ 6843251 h 13029483"/>
              <a:gd name="connsiteX6-295" fmla="*/ 27864892 w 36035499"/>
              <a:gd name="connsiteY6-296" fmla="*/ 6548284 h 13029483"/>
              <a:gd name="connsiteX7-297" fmla="*/ 26390053 w 36035499"/>
              <a:gd name="connsiteY7-298" fmla="*/ 7462684 h 13029483"/>
              <a:gd name="connsiteX8-299" fmla="*/ 24679240 w 36035499"/>
              <a:gd name="connsiteY8-300" fmla="*/ 7197213 h 13029483"/>
              <a:gd name="connsiteX9-301" fmla="*/ 23174905 w 36035499"/>
              <a:gd name="connsiteY9-302" fmla="*/ 8052619 h 13029483"/>
              <a:gd name="connsiteX10-303" fmla="*/ 21139627 w 36035499"/>
              <a:gd name="connsiteY10-304" fmla="*/ 7905135 h 13029483"/>
              <a:gd name="connsiteX11-305" fmla="*/ 19900763 w 36035499"/>
              <a:gd name="connsiteY11-306" fmla="*/ 8790038 h 13029483"/>
              <a:gd name="connsiteX12-307" fmla="*/ 18058248 w 36035499"/>
              <a:gd name="connsiteY12-308" fmla="*/ 8770454 h 13029483"/>
              <a:gd name="connsiteX13-309" fmla="*/ 16636181 w 36035499"/>
              <a:gd name="connsiteY13-310" fmla="*/ 8910794 h 13029483"/>
              <a:gd name="connsiteX14-311" fmla="*/ 15338323 w 36035499"/>
              <a:gd name="connsiteY14-312" fmla="*/ 9913684 h 13029483"/>
              <a:gd name="connsiteX15-313" fmla="*/ 13303046 w 36035499"/>
              <a:gd name="connsiteY15-314" fmla="*/ 9766200 h 13029483"/>
              <a:gd name="connsiteX16-315" fmla="*/ 11857703 w 36035499"/>
              <a:gd name="connsiteY16-316" fmla="*/ 10680600 h 13029483"/>
              <a:gd name="connsiteX17-317" fmla="*/ 10412362 w 36035499"/>
              <a:gd name="connsiteY17-318" fmla="*/ 10385633 h 13029483"/>
              <a:gd name="connsiteX18-319" fmla="*/ 8937523 w 36035499"/>
              <a:gd name="connsiteY18-320" fmla="*/ 11300033 h 13029483"/>
              <a:gd name="connsiteX19-321" fmla="*/ 7226710 w 36035499"/>
              <a:gd name="connsiteY19-322" fmla="*/ 11034562 h 13029483"/>
              <a:gd name="connsiteX20-323" fmla="*/ 5722375 w 36035499"/>
              <a:gd name="connsiteY20-324" fmla="*/ 11889968 h 13029483"/>
              <a:gd name="connsiteX21-325" fmla="*/ 3687096 w 36035499"/>
              <a:gd name="connsiteY21-326" fmla="*/ 11742484 h 13029483"/>
              <a:gd name="connsiteX22-327" fmla="*/ 2448232 w 36035499"/>
              <a:gd name="connsiteY22-328" fmla="*/ 12627387 h 13029483"/>
              <a:gd name="connsiteX23-329" fmla="*/ 1091380 w 36035499"/>
              <a:gd name="connsiteY23-330" fmla="*/ 12627387 h 13029483"/>
              <a:gd name="connsiteX24-331" fmla="*/ 0 w 36035499"/>
              <a:gd name="connsiteY24-332" fmla="*/ 7671929 h 13029483"/>
              <a:gd name="connsiteX25-333" fmla="*/ 35003111 w 36035499"/>
              <a:gd name="connsiteY25-334" fmla="*/ 0 h 13029483"/>
              <a:gd name="connsiteX0-335" fmla="*/ 35003111 w 36035499"/>
              <a:gd name="connsiteY0-336" fmla="*/ 0 h 13029483"/>
              <a:gd name="connsiteX1-337" fmla="*/ 36035499 w 36035499"/>
              <a:gd name="connsiteY1-338" fmla="*/ 4955458 h 13029483"/>
              <a:gd name="connsiteX2-339" fmla="*/ 34088711 w 36035499"/>
              <a:gd name="connsiteY2-340" fmla="*/ 5073445 h 13029483"/>
              <a:gd name="connsiteX3-341" fmla="*/ 32790853 w 36035499"/>
              <a:gd name="connsiteY3-342" fmla="*/ 6076335 h 13029483"/>
              <a:gd name="connsiteX4-343" fmla="*/ 30755576 w 36035499"/>
              <a:gd name="connsiteY4-344" fmla="*/ 5928851 h 13029483"/>
              <a:gd name="connsiteX5-345" fmla="*/ 29310234 w 36035499"/>
              <a:gd name="connsiteY5-346" fmla="*/ 6843251 h 13029483"/>
              <a:gd name="connsiteX6-347" fmla="*/ 27864892 w 36035499"/>
              <a:gd name="connsiteY6-348" fmla="*/ 6548284 h 13029483"/>
              <a:gd name="connsiteX7-349" fmla="*/ 26390053 w 36035499"/>
              <a:gd name="connsiteY7-350" fmla="*/ 7462684 h 13029483"/>
              <a:gd name="connsiteX8-351" fmla="*/ 24679240 w 36035499"/>
              <a:gd name="connsiteY8-352" fmla="*/ 7197213 h 13029483"/>
              <a:gd name="connsiteX9-353" fmla="*/ 23174905 w 36035499"/>
              <a:gd name="connsiteY9-354" fmla="*/ 8052619 h 13029483"/>
              <a:gd name="connsiteX10-355" fmla="*/ 21139627 w 36035499"/>
              <a:gd name="connsiteY10-356" fmla="*/ 7905135 h 13029483"/>
              <a:gd name="connsiteX11-357" fmla="*/ 19900763 w 36035499"/>
              <a:gd name="connsiteY11-358" fmla="*/ 8790038 h 13029483"/>
              <a:gd name="connsiteX12-359" fmla="*/ 18058248 w 36035499"/>
              <a:gd name="connsiteY12-360" fmla="*/ 8770454 h 13029483"/>
              <a:gd name="connsiteX13-361" fmla="*/ 16636181 w 36035499"/>
              <a:gd name="connsiteY13-362" fmla="*/ 8910794 h 13029483"/>
              <a:gd name="connsiteX14-363" fmla="*/ 15338323 w 36035499"/>
              <a:gd name="connsiteY14-364" fmla="*/ 9913684 h 13029483"/>
              <a:gd name="connsiteX15-365" fmla="*/ 13303046 w 36035499"/>
              <a:gd name="connsiteY15-366" fmla="*/ 9766200 h 13029483"/>
              <a:gd name="connsiteX16-367" fmla="*/ 11857703 w 36035499"/>
              <a:gd name="connsiteY16-368" fmla="*/ 10680600 h 13029483"/>
              <a:gd name="connsiteX17-369" fmla="*/ 10412362 w 36035499"/>
              <a:gd name="connsiteY17-370" fmla="*/ 10385633 h 13029483"/>
              <a:gd name="connsiteX18-371" fmla="*/ 8937523 w 36035499"/>
              <a:gd name="connsiteY18-372" fmla="*/ 11300033 h 13029483"/>
              <a:gd name="connsiteX19-373" fmla="*/ 7226710 w 36035499"/>
              <a:gd name="connsiteY19-374" fmla="*/ 11034562 h 13029483"/>
              <a:gd name="connsiteX20-375" fmla="*/ 5722375 w 36035499"/>
              <a:gd name="connsiteY20-376" fmla="*/ 11889968 h 13029483"/>
              <a:gd name="connsiteX21-377" fmla="*/ 3687096 w 36035499"/>
              <a:gd name="connsiteY21-378" fmla="*/ 11742484 h 13029483"/>
              <a:gd name="connsiteX22-379" fmla="*/ 2448232 w 36035499"/>
              <a:gd name="connsiteY22-380" fmla="*/ 12627387 h 13029483"/>
              <a:gd name="connsiteX23-381" fmla="*/ 1091380 w 36035499"/>
              <a:gd name="connsiteY23-382" fmla="*/ 12627387 h 13029483"/>
              <a:gd name="connsiteX24-383" fmla="*/ 0 w 36035499"/>
              <a:gd name="connsiteY24-384" fmla="*/ 7671929 h 13029483"/>
              <a:gd name="connsiteX25-385" fmla="*/ 35003111 w 36035499"/>
              <a:gd name="connsiteY25-386" fmla="*/ 0 h 13029483"/>
              <a:gd name="connsiteX0-387" fmla="*/ 35003111 w 36035499"/>
              <a:gd name="connsiteY0-388" fmla="*/ 0 h 13029483"/>
              <a:gd name="connsiteX1-389" fmla="*/ 36035499 w 36035499"/>
              <a:gd name="connsiteY1-390" fmla="*/ 4955458 h 13029483"/>
              <a:gd name="connsiteX2-391" fmla="*/ 34088711 w 36035499"/>
              <a:gd name="connsiteY2-392" fmla="*/ 5073445 h 13029483"/>
              <a:gd name="connsiteX3-393" fmla="*/ 32790853 w 36035499"/>
              <a:gd name="connsiteY3-394" fmla="*/ 6076335 h 13029483"/>
              <a:gd name="connsiteX4-395" fmla="*/ 30755576 w 36035499"/>
              <a:gd name="connsiteY4-396" fmla="*/ 5928851 h 13029483"/>
              <a:gd name="connsiteX5-397" fmla="*/ 29310234 w 36035499"/>
              <a:gd name="connsiteY5-398" fmla="*/ 6843251 h 13029483"/>
              <a:gd name="connsiteX6-399" fmla="*/ 27864892 w 36035499"/>
              <a:gd name="connsiteY6-400" fmla="*/ 6548284 h 13029483"/>
              <a:gd name="connsiteX7-401" fmla="*/ 26390053 w 36035499"/>
              <a:gd name="connsiteY7-402" fmla="*/ 7462684 h 13029483"/>
              <a:gd name="connsiteX8-403" fmla="*/ 24679240 w 36035499"/>
              <a:gd name="connsiteY8-404" fmla="*/ 7197213 h 13029483"/>
              <a:gd name="connsiteX9-405" fmla="*/ 23174905 w 36035499"/>
              <a:gd name="connsiteY9-406" fmla="*/ 8052619 h 13029483"/>
              <a:gd name="connsiteX10-407" fmla="*/ 21139627 w 36035499"/>
              <a:gd name="connsiteY10-408" fmla="*/ 7905135 h 13029483"/>
              <a:gd name="connsiteX11-409" fmla="*/ 19900763 w 36035499"/>
              <a:gd name="connsiteY11-410" fmla="*/ 8790038 h 13029483"/>
              <a:gd name="connsiteX12-411" fmla="*/ 18058248 w 36035499"/>
              <a:gd name="connsiteY12-412" fmla="*/ 8770454 h 13029483"/>
              <a:gd name="connsiteX13-413" fmla="*/ 16636181 w 36035499"/>
              <a:gd name="connsiteY13-414" fmla="*/ 8910794 h 13029483"/>
              <a:gd name="connsiteX14-415" fmla="*/ 15338323 w 36035499"/>
              <a:gd name="connsiteY14-416" fmla="*/ 9913684 h 13029483"/>
              <a:gd name="connsiteX15-417" fmla="*/ 13303046 w 36035499"/>
              <a:gd name="connsiteY15-418" fmla="*/ 9766200 h 13029483"/>
              <a:gd name="connsiteX16-419" fmla="*/ 11857703 w 36035499"/>
              <a:gd name="connsiteY16-420" fmla="*/ 10680600 h 13029483"/>
              <a:gd name="connsiteX17-421" fmla="*/ 10412362 w 36035499"/>
              <a:gd name="connsiteY17-422" fmla="*/ 10385633 h 13029483"/>
              <a:gd name="connsiteX18-423" fmla="*/ 8937523 w 36035499"/>
              <a:gd name="connsiteY18-424" fmla="*/ 11300033 h 13029483"/>
              <a:gd name="connsiteX19-425" fmla="*/ 7226710 w 36035499"/>
              <a:gd name="connsiteY19-426" fmla="*/ 11034562 h 13029483"/>
              <a:gd name="connsiteX20-427" fmla="*/ 5722375 w 36035499"/>
              <a:gd name="connsiteY20-428" fmla="*/ 11889968 h 13029483"/>
              <a:gd name="connsiteX21-429" fmla="*/ 3687096 w 36035499"/>
              <a:gd name="connsiteY21-430" fmla="*/ 11742484 h 13029483"/>
              <a:gd name="connsiteX22-431" fmla="*/ 2448232 w 36035499"/>
              <a:gd name="connsiteY22-432" fmla="*/ 12627387 h 13029483"/>
              <a:gd name="connsiteX23-433" fmla="*/ 1091380 w 36035499"/>
              <a:gd name="connsiteY23-434" fmla="*/ 12627387 h 13029483"/>
              <a:gd name="connsiteX24-435" fmla="*/ 0 w 36035499"/>
              <a:gd name="connsiteY24-436" fmla="*/ 7671929 h 13029483"/>
              <a:gd name="connsiteX25-437" fmla="*/ 35003111 w 36035499"/>
              <a:gd name="connsiteY25-438" fmla="*/ 0 h 13029483"/>
              <a:gd name="connsiteX0-439" fmla="*/ 35003111 w 36035499"/>
              <a:gd name="connsiteY0-440" fmla="*/ 0 h 13029483"/>
              <a:gd name="connsiteX1-441" fmla="*/ 36035499 w 36035499"/>
              <a:gd name="connsiteY1-442" fmla="*/ 4955458 h 13029483"/>
              <a:gd name="connsiteX2-443" fmla="*/ 34088711 w 36035499"/>
              <a:gd name="connsiteY2-444" fmla="*/ 5073445 h 13029483"/>
              <a:gd name="connsiteX3-445" fmla="*/ 32790853 w 36035499"/>
              <a:gd name="connsiteY3-446" fmla="*/ 6076335 h 13029483"/>
              <a:gd name="connsiteX4-447" fmla="*/ 30755576 w 36035499"/>
              <a:gd name="connsiteY4-448" fmla="*/ 5928851 h 13029483"/>
              <a:gd name="connsiteX5-449" fmla="*/ 29310234 w 36035499"/>
              <a:gd name="connsiteY5-450" fmla="*/ 6843251 h 13029483"/>
              <a:gd name="connsiteX6-451" fmla="*/ 27864892 w 36035499"/>
              <a:gd name="connsiteY6-452" fmla="*/ 6548284 h 13029483"/>
              <a:gd name="connsiteX7-453" fmla="*/ 26390053 w 36035499"/>
              <a:gd name="connsiteY7-454" fmla="*/ 7462684 h 13029483"/>
              <a:gd name="connsiteX8-455" fmla="*/ 24679240 w 36035499"/>
              <a:gd name="connsiteY8-456" fmla="*/ 7197213 h 13029483"/>
              <a:gd name="connsiteX9-457" fmla="*/ 23174905 w 36035499"/>
              <a:gd name="connsiteY9-458" fmla="*/ 8052619 h 13029483"/>
              <a:gd name="connsiteX10-459" fmla="*/ 21139627 w 36035499"/>
              <a:gd name="connsiteY10-460" fmla="*/ 7905135 h 13029483"/>
              <a:gd name="connsiteX11-461" fmla="*/ 19900763 w 36035499"/>
              <a:gd name="connsiteY11-462" fmla="*/ 8790038 h 13029483"/>
              <a:gd name="connsiteX12-463" fmla="*/ 18058248 w 36035499"/>
              <a:gd name="connsiteY12-464" fmla="*/ 8770454 h 13029483"/>
              <a:gd name="connsiteX13-465" fmla="*/ 16636181 w 36035499"/>
              <a:gd name="connsiteY13-466" fmla="*/ 8910794 h 13029483"/>
              <a:gd name="connsiteX14-467" fmla="*/ 15338323 w 36035499"/>
              <a:gd name="connsiteY14-468" fmla="*/ 9913684 h 13029483"/>
              <a:gd name="connsiteX15-469" fmla="*/ 13303046 w 36035499"/>
              <a:gd name="connsiteY15-470" fmla="*/ 9766200 h 13029483"/>
              <a:gd name="connsiteX16-471" fmla="*/ 11857703 w 36035499"/>
              <a:gd name="connsiteY16-472" fmla="*/ 10680600 h 13029483"/>
              <a:gd name="connsiteX17-473" fmla="*/ 10412362 w 36035499"/>
              <a:gd name="connsiteY17-474" fmla="*/ 10385633 h 13029483"/>
              <a:gd name="connsiteX18-475" fmla="*/ 8937523 w 36035499"/>
              <a:gd name="connsiteY18-476" fmla="*/ 11300033 h 13029483"/>
              <a:gd name="connsiteX19-477" fmla="*/ 7226710 w 36035499"/>
              <a:gd name="connsiteY19-478" fmla="*/ 11034562 h 13029483"/>
              <a:gd name="connsiteX20-479" fmla="*/ 5722375 w 36035499"/>
              <a:gd name="connsiteY20-480" fmla="*/ 11889968 h 13029483"/>
              <a:gd name="connsiteX21-481" fmla="*/ 3687096 w 36035499"/>
              <a:gd name="connsiteY21-482" fmla="*/ 11742484 h 13029483"/>
              <a:gd name="connsiteX22-483" fmla="*/ 2448232 w 36035499"/>
              <a:gd name="connsiteY22-484" fmla="*/ 12627387 h 13029483"/>
              <a:gd name="connsiteX23-485" fmla="*/ 1091380 w 36035499"/>
              <a:gd name="connsiteY23-486" fmla="*/ 12627387 h 13029483"/>
              <a:gd name="connsiteX24-487" fmla="*/ 0 w 36035499"/>
              <a:gd name="connsiteY24-488" fmla="*/ 7671929 h 13029483"/>
              <a:gd name="connsiteX25-489" fmla="*/ 35003111 w 36035499"/>
              <a:gd name="connsiteY25-490" fmla="*/ 0 h 13029483"/>
              <a:gd name="connsiteX0-491" fmla="*/ 35003111 w 36035499"/>
              <a:gd name="connsiteY0-492" fmla="*/ 0 h 13029483"/>
              <a:gd name="connsiteX1-493" fmla="*/ 36035499 w 36035499"/>
              <a:gd name="connsiteY1-494" fmla="*/ 4955458 h 13029483"/>
              <a:gd name="connsiteX2-495" fmla="*/ 34088711 w 36035499"/>
              <a:gd name="connsiteY2-496" fmla="*/ 5073445 h 13029483"/>
              <a:gd name="connsiteX3-497" fmla="*/ 32790853 w 36035499"/>
              <a:gd name="connsiteY3-498" fmla="*/ 6076335 h 13029483"/>
              <a:gd name="connsiteX4-499" fmla="*/ 30755576 w 36035499"/>
              <a:gd name="connsiteY4-500" fmla="*/ 5928851 h 13029483"/>
              <a:gd name="connsiteX5-501" fmla="*/ 29310234 w 36035499"/>
              <a:gd name="connsiteY5-502" fmla="*/ 6843251 h 13029483"/>
              <a:gd name="connsiteX6-503" fmla="*/ 27864892 w 36035499"/>
              <a:gd name="connsiteY6-504" fmla="*/ 6548284 h 13029483"/>
              <a:gd name="connsiteX7-505" fmla="*/ 26390053 w 36035499"/>
              <a:gd name="connsiteY7-506" fmla="*/ 7462684 h 13029483"/>
              <a:gd name="connsiteX8-507" fmla="*/ 24679240 w 36035499"/>
              <a:gd name="connsiteY8-508" fmla="*/ 7197213 h 13029483"/>
              <a:gd name="connsiteX9-509" fmla="*/ 23174905 w 36035499"/>
              <a:gd name="connsiteY9-510" fmla="*/ 8052619 h 13029483"/>
              <a:gd name="connsiteX10-511" fmla="*/ 21139627 w 36035499"/>
              <a:gd name="connsiteY10-512" fmla="*/ 7905135 h 13029483"/>
              <a:gd name="connsiteX11-513" fmla="*/ 19900763 w 36035499"/>
              <a:gd name="connsiteY11-514" fmla="*/ 8790038 h 13029483"/>
              <a:gd name="connsiteX12-515" fmla="*/ 18058248 w 36035499"/>
              <a:gd name="connsiteY12-516" fmla="*/ 8770454 h 13029483"/>
              <a:gd name="connsiteX13-517" fmla="*/ 16636181 w 36035499"/>
              <a:gd name="connsiteY13-518" fmla="*/ 8910794 h 13029483"/>
              <a:gd name="connsiteX14-519" fmla="*/ 15338323 w 36035499"/>
              <a:gd name="connsiteY14-520" fmla="*/ 9913684 h 13029483"/>
              <a:gd name="connsiteX15-521" fmla="*/ 13303046 w 36035499"/>
              <a:gd name="connsiteY15-522" fmla="*/ 9766200 h 13029483"/>
              <a:gd name="connsiteX16-523" fmla="*/ 11857703 w 36035499"/>
              <a:gd name="connsiteY16-524" fmla="*/ 10680600 h 13029483"/>
              <a:gd name="connsiteX17-525" fmla="*/ 10412362 w 36035499"/>
              <a:gd name="connsiteY17-526" fmla="*/ 10385633 h 13029483"/>
              <a:gd name="connsiteX18-527" fmla="*/ 8937523 w 36035499"/>
              <a:gd name="connsiteY18-528" fmla="*/ 11300033 h 13029483"/>
              <a:gd name="connsiteX19-529" fmla="*/ 7226710 w 36035499"/>
              <a:gd name="connsiteY19-530" fmla="*/ 11034562 h 13029483"/>
              <a:gd name="connsiteX20-531" fmla="*/ 5722375 w 36035499"/>
              <a:gd name="connsiteY20-532" fmla="*/ 11889968 h 13029483"/>
              <a:gd name="connsiteX21-533" fmla="*/ 3687096 w 36035499"/>
              <a:gd name="connsiteY21-534" fmla="*/ 11742484 h 13029483"/>
              <a:gd name="connsiteX22-535" fmla="*/ 2448232 w 36035499"/>
              <a:gd name="connsiteY22-536" fmla="*/ 12627387 h 13029483"/>
              <a:gd name="connsiteX23-537" fmla="*/ 1091380 w 36035499"/>
              <a:gd name="connsiteY23-538" fmla="*/ 12627387 h 13029483"/>
              <a:gd name="connsiteX24-539" fmla="*/ 0 w 36035499"/>
              <a:gd name="connsiteY24-540" fmla="*/ 7671929 h 13029483"/>
              <a:gd name="connsiteX25-541" fmla="*/ 35003111 w 36035499"/>
              <a:gd name="connsiteY25-542" fmla="*/ 0 h 13029483"/>
              <a:gd name="connsiteX0-543" fmla="*/ 35003111 w 36035499"/>
              <a:gd name="connsiteY0-544" fmla="*/ 0 h 13029483"/>
              <a:gd name="connsiteX1-545" fmla="*/ 36035499 w 36035499"/>
              <a:gd name="connsiteY1-546" fmla="*/ 4955458 h 13029483"/>
              <a:gd name="connsiteX2-547" fmla="*/ 34088711 w 36035499"/>
              <a:gd name="connsiteY2-548" fmla="*/ 5073445 h 13029483"/>
              <a:gd name="connsiteX3-549" fmla="*/ 32790853 w 36035499"/>
              <a:gd name="connsiteY3-550" fmla="*/ 6076335 h 13029483"/>
              <a:gd name="connsiteX4-551" fmla="*/ 30755576 w 36035499"/>
              <a:gd name="connsiteY4-552" fmla="*/ 5928851 h 13029483"/>
              <a:gd name="connsiteX5-553" fmla="*/ 29310234 w 36035499"/>
              <a:gd name="connsiteY5-554" fmla="*/ 6843251 h 13029483"/>
              <a:gd name="connsiteX6-555" fmla="*/ 27864892 w 36035499"/>
              <a:gd name="connsiteY6-556" fmla="*/ 6548284 h 13029483"/>
              <a:gd name="connsiteX7-557" fmla="*/ 26390053 w 36035499"/>
              <a:gd name="connsiteY7-558" fmla="*/ 7462684 h 13029483"/>
              <a:gd name="connsiteX8-559" fmla="*/ 24679240 w 36035499"/>
              <a:gd name="connsiteY8-560" fmla="*/ 7197213 h 13029483"/>
              <a:gd name="connsiteX9-561" fmla="*/ 23174905 w 36035499"/>
              <a:gd name="connsiteY9-562" fmla="*/ 8052619 h 13029483"/>
              <a:gd name="connsiteX10-563" fmla="*/ 21139627 w 36035499"/>
              <a:gd name="connsiteY10-564" fmla="*/ 7905135 h 13029483"/>
              <a:gd name="connsiteX11-565" fmla="*/ 19900763 w 36035499"/>
              <a:gd name="connsiteY11-566" fmla="*/ 8790038 h 13029483"/>
              <a:gd name="connsiteX12-567" fmla="*/ 16636181 w 36035499"/>
              <a:gd name="connsiteY12-568" fmla="*/ 8910794 h 13029483"/>
              <a:gd name="connsiteX13-569" fmla="*/ 15338323 w 36035499"/>
              <a:gd name="connsiteY13-570" fmla="*/ 9913684 h 13029483"/>
              <a:gd name="connsiteX14-571" fmla="*/ 13303046 w 36035499"/>
              <a:gd name="connsiteY14-572" fmla="*/ 9766200 h 13029483"/>
              <a:gd name="connsiteX15-573" fmla="*/ 11857703 w 36035499"/>
              <a:gd name="connsiteY15-574" fmla="*/ 10680600 h 13029483"/>
              <a:gd name="connsiteX16-575" fmla="*/ 10412362 w 36035499"/>
              <a:gd name="connsiteY16-576" fmla="*/ 10385633 h 13029483"/>
              <a:gd name="connsiteX17-577" fmla="*/ 8937523 w 36035499"/>
              <a:gd name="connsiteY17-578" fmla="*/ 11300033 h 13029483"/>
              <a:gd name="connsiteX18-579" fmla="*/ 7226710 w 36035499"/>
              <a:gd name="connsiteY18-580" fmla="*/ 11034562 h 13029483"/>
              <a:gd name="connsiteX19-581" fmla="*/ 5722375 w 36035499"/>
              <a:gd name="connsiteY19-582" fmla="*/ 11889968 h 13029483"/>
              <a:gd name="connsiteX20-583" fmla="*/ 3687096 w 36035499"/>
              <a:gd name="connsiteY20-584" fmla="*/ 11742484 h 13029483"/>
              <a:gd name="connsiteX21-585" fmla="*/ 2448232 w 36035499"/>
              <a:gd name="connsiteY21-586" fmla="*/ 12627387 h 13029483"/>
              <a:gd name="connsiteX22-587" fmla="*/ 1091380 w 36035499"/>
              <a:gd name="connsiteY22-588" fmla="*/ 12627387 h 13029483"/>
              <a:gd name="connsiteX23-589" fmla="*/ 0 w 36035499"/>
              <a:gd name="connsiteY23-590" fmla="*/ 7671929 h 13029483"/>
              <a:gd name="connsiteX24-591" fmla="*/ 35003111 w 36035499"/>
              <a:gd name="connsiteY24-592" fmla="*/ 0 h 13029483"/>
              <a:gd name="connsiteX0-593" fmla="*/ 35003111 w 36035499"/>
              <a:gd name="connsiteY0-594" fmla="*/ 0 h 13029483"/>
              <a:gd name="connsiteX1-595" fmla="*/ 36035499 w 36035499"/>
              <a:gd name="connsiteY1-596" fmla="*/ 4955458 h 13029483"/>
              <a:gd name="connsiteX2-597" fmla="*/ 34088711 w 36035499"/>
              <a:gd name="connsiteY2-598" fmla="*/ 5073445 h 13029483"/>
              <a:gd name="connsiteX3-599" fmla="*/ 32790853 w 36035499"/>
              <a:gd name="connsiteY3-600" fmla="*/ 6076335 h 13029483"/>
              <a:gd name="connsiteX4-601" fmla="*/ 30755576 w 36035499"/>
              <a:gd name="connsiteY4-602" fmla="*/ 5928851 h 13029483"/>
              <a:gd name="connsiteX5-603" fmla="*/ 29310234 w 36035499"/>
              <a:gd name="connsiteY5-604" fmla="*/ 6843251 h 13029483"/>
              <a:gd name="connsiteX6-605" fmla="*/ 27864892 w 36035499"/>
              <a:gd name="connsiteY6-606" fmla="*/ 6548284 h 13029483"/>
              <a:gd name="connsiteX7-607" fmla="*/ 26390053 w 36035499"/>
              <a:gd name="connsiteY7-608" fmla="*/ 7462684 h 13029483"/>
              <a:gd name="connsiteX8-609" fmla="*/ 24679240 w 36035499"/>
              <a:gd name="connsiteY8-610" fmla="*/ 7197213 h 13029483"/>
              <a:gd name="connsiteX9-611" fmla="*/ 23174905 w 36035499"/>
              <a:gd name="connsiteY9-612" fmla="*/ 8052619 h 13029483"/>
              <a:gd name="connsiteX10-613" fmla="*/ 21139627 w 36035499"/>
              <a:gd name="connsiteY10-614" fmla="*/ 7905135 h 13029483"/>
              <a:gd name="connsiteX11-615" fmla="*/ 19523393 w 36035499"/>
              <a:gd name="connsiteY11-616" fmla="*/ 8920666 h 13029483"/>
              <a:gd name="connsiteX12-617" fmla="*/ 16636181 w 36035499"/>
              <a:gd name="connsiteY12-618" fmla="*/ 8910794 h 13029483"/>
              <a:gd name="connsiteX13-619" fmla="*/ 15338323 w 36035499"/>
              <a:gd name="connsiteY13-620" fmla="*/ 9913684 h 13029483"/>
              <a:gd name="connsiteX14-621" fmla="*/ 13303046 w 36035499"/>
              <a:gd name="connsiteY14-622" fmla="*/ 9766200 h 13029483"/>
              <a:gd name="connsiteX15-623" fmla="*/ 11857703 w 36035499"/>
              <a:gd name="connsiteY15-624" fmla="*/ 10680600 h 13029483"/>
              <a:gd name="connsiteX16-625" fmla="*/ 10412362 w 36035499"/>
              <a:gd name="connsiteY16-626" fmla="*/ 10385633 h 13029483"/>
              <a:gd name="connsiteX17-627" fmla="*/ 8937523 w 36035499"/>
              <a:gd name="connsiteY17-628" fmla="*/ 11300033 h 13029483"/>
              <a:gd name="connsiteX18-629" fmla="*/ 7226710 w 36035499"/>
              <a:gd name="connsiteY18-630" fmla="*/ 11034562 h 13029483"/>
              <a:gd name="connsiteX19-631" fmla="*/ 5722375 w 36035499"/>
              <a:gd name="connsiteY19-632" fmla="*/ 11889968 h 13029483"/>
              <a:gd name="connsiteX20-633" fmla="*/ 3687096 w 36035499"/>
              <a:gd name="connsiteY20-634" fmla="*/ 11742484 h 13029483"/>
              <a:gd name="connsiteX21-635" fmla="*/ 2448232 w 36035499"/>
              <a:gd name="connsiteY21-636" fmla="*/ 12627387 h 13029483"/>
              <a:gd name="connsiteX22-637" fmla="*/ 1091380 w 36035499"/>
              <a:gd name="connsiteY22-638" fmla="*/ 12627387 h 13029483"/>
              <a:gd name="connsiteX23-639" fmla="*/ 0 w 36035499"/>
              <a:gd name="connsiteY23-640" fmla="*/ 7671929 h 13029483"/>
              <a:gd name="connsiteX24-641" fmla="*/ 35003111 w 36035499"/>
              <a:gd name="connsiteY24-642" fmla="*/ 0 h 13029483"/>
              <a:gd name="connsiteX0-643" fmla="*/ 35003111 w 36035499"/>
              <a:gd name="connsiteY0-644" fmla="*/ 0 h 13029483"/>
              <a:gd name="connsiteX1-645" fmla="*/ 36035499 w 36035499"/>
              <a:gd name="connsiteY1-646" fmla="*/ 4955458 h 13029483"/>
              <a:gd name="connsiteX2-647" fmla="*/ 34088711 w 36035499"/>
              <a:gd name="connsiteY2-648" fmla="*/ 5073445 h 13029483"/>
              <a:gd name="connsiteX3-649" fmla="*/ 32790853 w 36035499"/>
              <a:gd name="connsiteY3-650" fmla="*/ 6076335 h 13029483"/>
              <a:gd name="connsiteX4-651" fmla="*/ 30755576 w 36035499"/>
              <a:gd name="connsiteY4-652" fmla="*/ 5928851 h 13029483"/>
              <a:gd name="connsiteX5-653" fmla="*/ 29310234 w 36035499"/>
              <a:gd name="connsiteY5-654" fmla="*/ 6843251 h 13029483"/>
              <a:gd name="connsiteX6-655" fmla="*/ 27864892 w 36035499"/>
              <a:gd name="connsiteY6-656" fmla="*/ 6548284 h 13029483"/>
              <a:gd name="connsiteX7-657" fmla="*/ 26390053 w 36035499"/>
              <a:gd name="connsiteY7-658" fmla="*/ 7462684 h 13029483"/>
              <a:gd name="connsiteX8-659" fmla="*/ 24679240 w 36035499"/>
              <a:gd name="connsiteY8-660" fmla="*/ 7197213 h 13029483"/>
              <a:gd name="connsiteX9-661" fmla="*/ 23174905 w 36035499"/>
              <a:gd name="connsiteY9-662" fmla="*/ 8052619 h 13029483"/>
              <a:gd name="connsiteX10-663" fmla="*/ 21139627 w 36035499"/>
              <a:gd name="connsiteY10-664" fmla="*/ 7905135 h 13029483"/>
              <a:gd name="connsiteX11-665" fmla="*/ 19450820 w 36035499"/>
              <a:gd name="connsiteY11-666" fmla="*/ 8949695 h 13029483"/>
              <a:gd name="connsiteX12-667" fmla="*/ 16636181 w 36035499"/>
              <a:gd name="connsiteY12-668" fmla="*/ 8910794 h 13029483"/>
              <a:gd name="connsiteX13-669" fmla="*/ 15338323 w 36035499"/>
              <a:gd name="connsiteY13-670" fmla="*/ 9913684 h 13029483"/>
              <a:gd name="connsiteX14-671" fmla="*/ 13303046 w 36035499"/>
              <a:gd name="connsiteY14-672" fmla="*/ 9766200 h 13029483"/>
              <a:gd name="connsiteX15-673" fmla="*/ 11857703 w 36035499"/>
              <a:gd name="connsiteY15-674" fmla="*/ 10680600 h 13029483"/>
              <a:gd name="connsiteX16-675" fmla="*/ 10412362 w 36035499"/>
              <a:gd name="connsiteY16-676" fmla="*/ 10385633 h 13029483"/>
              <a:gd name="connsiteX17-677" fmla="*/ 8937523 w 36035499"/>
              <a:gd name="connsiteY17-678" fmla="*/ 11300033 h 13029483"/>
              <a:gd name="connsiteX18-679" fmla="*/ 7226710 w 36035499"/>
              <a:gd name="connsiteY18-680" fmla="*/ 11034562 h 13029483"/>
              <a:gd name="connsiteX19-681" fmla="*/ 5722375 w 36035499"/>
              <a:gd name="connsiteY19-682" fmla="*/ 11889968 h 13029483"/>
              <a:gd name="connsiteX20-683" fmla="*/ 3687096 w 36035499"/>
              <a:gd name="connsiteY20-684" fmla="*/ 11742484 h 13029483"/>
              <a:gd name="connsiteX21-685" fmla="*/ 2448232 w 36035499"/>
              <a:gd name="connsiteY21-686" fmla="*/ 12627387 h 13029483"/>
              <a:gd name="connsiteX22-687" fmla="*/ 1091380 w 36035499"/>
              <a:gd name="connsiteY22-688" fmla="*/ 12627387 h 13029483"/>
              <a:gd name="connsiteX23-689" fmla="*/ 0 w 36035499"/>
              <a:gd name="connsiteY23-690" fmla="*/ 7671929 h 13029483"/>
              <a:gd name="connsiteX24-691" fmla="*/ 35003111 w 36035499"/>
              <a:gd name="connsiteY24-692" fmla="*/ 0 h 130294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</a:cxnLst>
            <a:rect l="l" t="t" r="r" b="b"/>
            <a:pathLst>
              <a:path w="36035499" h="13029483">
                <a:moveTo>
                  <a:pt x="35003111" y="0"/>
                </a:moveTo>
                <a:lnTo>
                  <a:pt x="36035499" y="4955458"/>
                </a:lnTo>
                <a:cubicBezTo>
                  <a:pt x="35332491" y="4921045"/>
                  <a:pt x="34629485" y="4886632"/>
                  <a:pt x="34088711" y="5073445"/>
                </a:cubicBezTo>
                <a:cubicBezTo>
                  <a:pt x="33547937" y="5260258"/>
                  <a:pt x="33346375" y="5933767"/>
                  <a:pt x="32790853" y="6076335"/>
                </a:cubicBezTo>
                <a:cubicBezTo>
                  <a:pt x="32235331" y="6218903"/>
                  <a:pt x="31335679" y="5801032"/>
                  <a:pt x="30755576" y="5928851"/>
                </a:cubicBezTo>
                <a:cubicBezTo>
                  <a:pt x="30175473" y="6056670"/>
                  <a:pt x="29792015" y="6740012"/>
                  <a:pt x="29310234" y="6843251"/>
                </a:cubicBezTo>
                <a:cubicBezTo>
                  <a:pt x="28828453" y="6946490"/>
                  <a:pt x="28351589" y="6445045"/>
                  <a:pt x="27864892" y="6548284"/>
                </a:cubicBezTo>
                <a:cubicBezTo>
                  <a:pt x="27378195" y="6651523"/>
                  <a:pt x="26920995" y="7354529"/>
                  <a:pt x="26390053" y="7462684"/>
                </a:cubicBezTo>
                <a:cubicBezTo>
                  <a:pt x="25859111" y="7570839"/>
                  <a:pt x="25215098" y="7098891"/>
                  <a:pt x="24679240" y="7197213"/>
                </a:cubicBezTo>
                <a:cubicBezTo>
                  <a:pt x="24143382" y="7295536"/>
                  <a:pt x="23764840" y="7934632"/>
                  <a:pt x="23174905" y="8052619"/>
                </a:cubicBezTo>
                <a:cubicBezTo>
                  <a:pt x="22584969" y="8170606"/>
                  <a:pt x="21760308" y="7755622"/>
                  <a:pt x="21139627" y="7905135"/>
                </a:cubicBezTo>
                <a:cubicBezTo>
                  <a:pt x="20518946" y="8054648"/>
                  <a:pt x="20201394" y="8782085"/>
                  <a:pt x="19450820" y="8949695"/>
                </a:cubicBezTo>
                <a:cubicBezTo>
                  <a:pt x="18700246" y="9117305"/>
                  <a:pt x="17321597" y="8750129"/>
                  <a:pt x="16636181" y="8910794"/>
                </a:cubicBezTo>
                <a:cubicBezTo>
                  <a:pt x="15950765" y="9071459"/>
                  <a:pt x="15893845" y="9771116"/>
                  <a:pt x="15338323" y="9913684"/>
                </a:cubicBezTo>
                <a:cubicBezTo>
                  <a:pt x="14782801" y="10056252"/>
                  <a:pt x="13883149" y="9638381"/>
                  <a:pt x="13303046" y="9766200"/>
                </a:cubicBezTo>
                <a:cubicBezTo>
                  <a:pt x="12722943" y="9894019"/>
                  <a:pt x="12339484" y="10577361"/>
                  <a:pt x="11857703" y="10680600"/>
                </a:cubicBezTo>
                <a:cubicBezTo>
                  <a:pt x="11375922" y="10783839"/>
                  <a:pt x="10899059" y="10282394"/>
                  <a:pt x="10412362" y="10385633"/>
                </a:cubicBezTo>
                <a:cubicBezTo>
                  <a:pt x="9925664" y="10488872"/>
                  <a:pt x="9468464" y="11191878"/>
                  <a:pt x="8937523" y="11300033"/>
                </a:cubicBezTo>
                <a:cubicBezTo>
                  <a:pt x="8406580" y="11408188"/>
                  <a:pt x="7762568" y="10936240"/>
                  <a:pt x="7226710" y="11034562"/>
                </a:cubicBezTo>
                <a:cubicBezTo>
                  <a:pt x="6690851" y="11132885"/>
                  <a:pt x="6312310" y="11771981"/>
                  <a:pt x="5722375" y="11889968"/>
                </a:cubicBezTo>
                <a:cubicBezTo>
                  <a:pt x="5132439" y="12007955"/>
                  <a:pt x="4232786" y="11619581"/>
                  <a:pt x="3687096" y="11742484"/>
                </a:cubicBezTo>
                <a:cubicBezTo>
                  <a:pt x="3141406" y="11865387"/>
                  <a:pt x="2880852" y="12479903"/>
                  <a:pt x="2448232" y="12627387"/>
                </a:cubicBezTo>
                <a:cubicBezTo>
                  <a:pt x="2015612" y="12774871"/>
                  <a:pt x="1504336" y="13453297"/>
                  <a:pt x="1091380" y="12627387"/>
                </a:cubicBezTo>
                <a:lnTo>
                  <a:pt x="0" y="7671929"/>
                </a:lnTo>
                <a:lnTo>
                  <a:pt x="35003111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  <a:effectLst>
            <a:outerShdw blurRad="304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72" name="11"/>
          <p:cNvSpPr/>
          <p:nvPr/>
        </p:nvSpPr>
        <p:spPr>
          <a:xfrm>
            <a:off x="-22299588" y="-4532057"/>
            <a:ext cx="36035499" cy="13029483"/>
          </a:xfrm>
          <a:custGeom>
            <a:avLst/>
            <a:gdLst>
              <a:gd name="connsiteX0" fmla="*/ 35003111 w 36035499"/>
              <a:gd name="connsiteY0" fmla="*/ 0 h 13029483"/>
              <a:gd name="connsiteX1" fmla="*/ 36035499 w 36035499"/>
              <a:gd name="connsiteY1" fmla="*/ 4955458 h 13029483"/>
              <a:gd name="connsiteX2" fmla="*/ 34088711 w 36035499"/>
              <a:gd name="connsiteY2" fmla="*/ 5073445 h 13029483"/>
              <a:gd name="connsiteX3" fmla="*/ 32790853 w 36035499"/>
              <a:gd name="connsiteY3" fmla="*/ 6076335 h 13029483"/>
              <a:gd name="connsiteX4" fmla="*/ 30755576 w 36035499"/>
              <a:gd name="connsiteY4" fmla="*/ 5928851 h 13029483"/>
              <a:gd name="connsiteX5" fmla="*/ 29310234 w 36035499"/>
              <a:gd name="connsiteY5" fmla="*/ 6843251 h 13029483"/>
              <a:gd name="connsiteX6" fmla="*/ 27864892 w 36035499"/>
              <a:gd name="connsiteY6" fmla="*/ 6548284 h 13029483"/>
              <a:gd name="connsiteX7" fmla="*/ 26390053 w 36035499"/>
              <a:gd name="connsiteY7" fmla="*/ 7462684 h 13029483"/>
              <a:gd name="connsiteX8" fmla="*/ 24679240 w 36035499"/>
              <a:gd name="connsiteY8" fmla="*/ 7197213 h 13029483"/>
              <a:gd name="connsiteX9" fmla="*/ 23174905 w 36035499"/>
              <a:gd name="connsiteY9" fmla="*/ 8052619 h 13029483"/>
              <a:gd name="connsiteX10" fmla="*/ 21139627 w 36035499"/>
              <a:gd name="connsiteY10" fmla="*/ 7905135 h 13029483"/>
              <a:gd name="connsiteX11" fmla="*/ 19900763 w 36035499"/>
              <a:gd name="connsiteY11" fmla="*/ 8790038 h 13029483"/>
              <a:gd name="connsiteX12" fmla="*/ 18582908 w 36035499"/>
              <a:gd name="connsiteY12" fmla="*/ 8863122 h 13029483"/>
              <a:gd name="connsiteX13" fmla="*/ 18544515 w 36035499"/>
              <a:gd name="connsiteY13" fmla="*/ 8791169 h 13029483"/>
              <a:gd name="connsiteX14" fmla="*/ 18058248 w 36035499"/>
              <a:gd name="connsiteY14" fmla="*/ 8770454 h 13029483"/>
              <a:gd name="connsiteX15" fmla="*/ 16636181 w 36035499"/>
              <a:gd name="connsiteY15" fmla="*/ 8910794 h 13029483"/>
              <a:gd name="connsiteX16" fmla="*/ 15338323 w 36035499"/>
              <a:gd name="connsiteY16" fmla="*/ 9913684 h 13029483"/>
              <a:gd name="connsiteX17" fmla="*/ 13303046 w 36035499"/>
              <a:gd name="connsiteY17" fmla="*/ 9766200 h 13029483"/>
              <a:gd name="connsiteX18" fmla="*/ 11857703 w 36035499"/>
              <a:gd name="connsiteY18" fmla="*/ 10680600 h 13029483"/>
              <a:gd name="connsiteX19" fmla="*/ 10412362 w 36035499"/>
              <a:gd name="connsiteY19" fmla="*/ 10385633 h 13029483"/>
              <a:gd name="connsiteX20" fmla="*/ 8937523 w 36035499"/>
              <a:gd name="connsiteY20" fmla="*/ 11300033 h 13029483"/>
              <a:gd name="connsiteX21" fmla="*/ 7226710 w 36035499"/>
              <a:gd name="connsiteY21" fmla="*/ 11034562 h 13029483"/>
              <a:gd name="connsiteX22" fmla="*/ 5722375 w 36035499"/>
              <a:gd name="connsiteY22" fmla="*/ 11889968 h 13029483"/>
              <a:gd name="connsiteX23" fmla="*/ 3687096 w 36035499"/>
              <a:gd name="connsiteY23" fmla="*/ 11742484 h 13029483"/>
              <a:gd name="connsiteX24" fmla="*/ 2448232 w 36035499"/>
              <a:gd name="connsiteY24" fmla="*/ 12627387 h 13029483"/>
              <a:gd name="connsiteX25" fmla="*/ 1091380 w 36035499"/>
              <a:gd name="connsiteY25" fmla="*/ 12627387 h 13029483"/>
              <a:gd name="connsiteX26" fmla="*/ 0 w 36035499"/>
              <a:gd name="connsiteY26" fmla="*/ 7671929 h 13029483"/>
              <a:gd name="connsiteX27" fmla="*/ 17457615 w 36035499"/>
              <a:gd name="connsiteY27" fmla="*/ 3857661 h 13029483"/>
              <a:gd name="connsiteX28" fmla="*/ 17452531 w 36035499"/>
              <a:gd name="connsiteY28" fmla="*/ 3834580 h 13029483"/>
              <a:gd name="connsiteX0-1" fmla="*/ 35003111 w 36035499"/>
              <a:gd name="connsiteY0-2" fmla="*/ 0 h 13029483"/>
              <a:gd name="connsiteX1-3" fmla="*/ 36035499 w 36035499"/>
              <a:gd name="connsiteY1-4" fmla="*/ 4955458 h 13029483"/>
              <a:gd name="connsiteX2-5" fmla="*/ 34088711 w 36035499"/>
              <a:gd name="connsiteY2-6" fmla="*/ 5073445 h 13029483"/>
              <a:gd name="connsiteX3-7" fmla="*/ 32790853 w 36035499"/>
              <a:gd name="connsiteY3-8" fmla="*/ 6076335 h 13029483"/>
              <a:gd name="connsiteX4-9" fmla="*/ 30755576 w 36035499"/>
              <a:gd name="connsiteY4-10" fmla="*/ 5928851 h 13029483"/>
              <a:gd name="connsiteX5-11" fmla="*/ 29310234 w 36035499"/>
              <a:gd name="connsiteY5-12" fmla="*/ 6843251 h 13029483"/>
              <a:gd name="connsiteX6-13" fmla="*/ 27864892 w 36035499"/>
              <a:gd name="connsiteY6-14" fmla="*/ 6548284 h 13029483"/>
              <a:gd name="connsiteX7-15" fmla="*/ 26390053 w 36035499"/>
              <a:gd name="connsiteY7-16" fmla="*/ 7462684 h 13029483"/>
              <a:gd name="connsiteX8-17" fmla="*/ 24679240 w 36035499"/>
              <a:gd name="connsiteY8-18" fmla="*/ 7197213 h 13029483"/>
              <a:gd name="connsiteX9-19" fmla="*/ 23174905 w 36035499"/>
              <a:gd name="connsiteY9-20" fmla="*/ 8052619 h 13029483"/>
              <a:gd name="connsiteX10-21" fmla="*/ 21139627 w 36035499"/>
              <a:gd name="connsiteY10-22" fmla="*/ 7905135 h 13029483"/>
              <a:gd name="connsiteX11-23" fmla="*/ 19900763 w 36035499"/>
              <a:gd name="connsiteY11-24" fmla="*/ 8790038 h 13029483"/>
              <a:gd name="connsiteX12-25" fmla="*/ 18582908 w 36035499"/>
              <a:gd name="connsiteY12-26" fmla="*/ 8863122 h 13029483"/>
              <a:gd name="connsiteX13-27" fmla="*/ 18544515 w 36035499"/>
              <a:gd name="connsiteY13-28" fmla="*/ 8791169 h 13029483"/>
              <a:gd name="connsiteX14-29" fmla="*/ 18058248 w 36035499"/>
              <a:gd name="connsiteY14-30" fmla="*/ 8770454 h 13029483"/>
              <a:gd name="connsiteX15-31" fmla="*/ 16636181 w 36035499"/>
              <a:gd name="connsiteY15-32" fmla="*/ 8910794 h 13029483"/>
              <a:gd name="connsiteX16-33" fmla="*/ 15338323 w 36035499"/>
              <a:gd name="connsiteY16-34" fmla="*/ 9913684 h 13029483"/>
              <a:gd name="connsiteX17-35" fmla="*/ 13303046 w 36035499"/>
              <a:gd name="connsiteY17-36" fmla="*/ 9766200 h 13029483"/>
              <a:gd name="connsiteX18-37" fmla="*/ 11857703 w 36035499"/>
              <a:gd name="connsiteY18-38" fmla="*/ 10680600 h 13029483"/>
              <a:gd name="connsiteX19-39" fmla="*/ 10412362 w 36035499"/>
              <a:gd name="connsiteY19-40" fmla="*/ 10385633 h 13029483"/>
              <a:gd name="connsiteX20-41" fmla="*/ 8937523 w 36035499"/>
              <a:gd name="connsiteY20-42" fmla="*/ 11300033 h 13029483"/>
              <a:gd name="connsiteX21-43" fmla="*/ 7226710 w 36035499"/>
              <a:gd name="connsiteY21-44" fmla="*/ 11034562 h 13029483"/>
              <a:gd name="connsiteX22-45" fmla="*/ 5722375 w 36035499"/>
              <a:gd name="connsiteY22-46" fmla="*/ 11889968 h 13029483"/>
              <a:gd name="connsiteX23-47" fmla="*/ 3687096 w 36035499"/>
              <a:gd name="connsiteY23-48" fmla="*/ 11742484 h 13029483"/>
              <a:gd name="connsiteX24-49" fmla="*/ 2448232 w 36035499"/>
              <a:gd name="connsiteY24-50" fmla="*/ 12627387 h 13029483"/>
              <a:gd name="connsiteX25-51" fmla="*/ 1091380 w 36035499"/>
              <a:gd name="connsiteY25-52" fmla="*/ 12627387 h 13029483"/>
              <a:gd name="connsiteX26-53" fmla="*/ 0 w 36035499"/>
              <a:gd name="connsiteY26-54" fmla="*/ 7671929 h 13029483"/>
              <a:gd name="connsiteX27-55" fmla="*/ 17457615 w 36035499"/>
              <a:gd name="connsiteY27-56" fmla="*/ 3857661 h 13029483"/>
              <a:gd name="connsiteX28-57" fmla="*/ 17452531 w 36035499"/>
              <a:gd name="connsiteY28-58" fmla="*/ 3834580 h 13029483"/>
              <a:gd name="connsiteX29" fmla="*/ 35003111 w 36035499"/>
              <a:gd name="connsiteY29" fmla="*/ 0 h 13029483"/>
              <a:gd name="connsiteX0-59" fmla="*/ 35003111 w 36035499"/>
              <a:gd name="connsiteY0-60" fmla="*/ 0 h 13029483"/>
              <a:gd name="connsiteX1-61" fmla="*/ 36035499 w 36035499"/>
              <a:gd name="connsiteY1-62" fmla="*/ 4955458 h 13029483"/>
              <a:gd name="connsiteX2-63" fmla="*/ 34088711 w 36035499"/>
              <a:gd name="connsiteY2-64" fmla="*/ 5073445 h 13029483"/>
              <a:gd name="connsiteX3-65" fmla="*/ 32790853 w 36035499"/>
              <a:gd name="connsiteY3-66" fmla="*/ 6076335 h 13029483"/>
              <a:gd name="connsiteX4-67" fmla="*/ 30755576 w 36035499"/>
              <a:gd name="connsiteY4-68" fmla="*/ 5928851 h 13029483"/>
              <a:gd name="connsiteX5-69" fmla="*/ 29310234 w 36035499"/>
              <a:gd name="connsiteY5-70" fmla="*/ 6843251 h 13029483"/>
              <a:gd name="connsiteX6-71" fmla="*/ 27864892 w 36035499"/>
              <a:gd name="connsiteY6-72" fmla="*/ 6548284 h 13029483"/>
              <a:gd name="connsiteX7-73" fmla="*/ 26390053 w 36035499"/>
              <a:gd name="connsiteY7-74" fmla="*/ 7462684 h 13029483"/>
              <a:gd name="connsiteX8-75" fmla="*/ 24679240 w 36035499"/>
              <a:gd name="connsiteY8-76" fmla="*/ 7197213 h 13029483"/>
              <a:gd name="connsiteX9-77" fmla="*/ 23174905 w 36035499"/>
              <a:gd name="connsiteY9-78" fmla="*/ 8052619 h 13029483"/>
              <a:gd name="connsiteX10-79" fmla="*/ 21139627 w 36035499"/>
              <a:gd name="connsiteY10-80" fmla="*/ 7905135 h 13029483"/>
              <a:gd name="connsiteX11-81" fmla="*/ 19900763 w 36035499"/>
              <a:gd name="connsiteY11-82" fmla="*/ 8790038 h 13029483"/>
              <a:gd name="connsiteX12-83" fmla="*/ 18582908 w 36035499"/>
              <a:gd name="connsiteY12-84" fmla="*/ 8863122 h 13029483"/>
              <a:gd name="connsiteX13-85" fmla="*/ 18058248 w 36035499"/>
              <a:gd name="connsiteY13-86" fmla="*/ 8770454 h 13029483"/>
              <a:gd name="connsiteX14-87" fmla="*/ 16636181 w 36035499"/>
              <a:gd name="connsiteY14-88" fmla="*/ 8910794 h 13029483"/>
              <a:gd name="connsiteX15-89" fmla="*/ 15338323 w 36035499"/>
              <a:gd name="connsiteY15-90" fmla="*/ 9913684 h 13029483"/>
              <a:gd name="connsiteX16-91" fmla="*/ 13303046 w 36035499"/>
              <a:gd name="connsiteY16-92" fmla="*/ 9766200 h 13029483"/>
              <a:gd name="connsiteX17-93" fmla="*/ 11857703 w 36035499"/>
              <a:gd name="connsiteY17-94" fmla="*/ 10680600 h 13029483"/>
              <a:gd name="connsiteX18-95" fmla="*/ 10412362 w 36035499"/>
              <a:gd name="connsiteY18-96" fmla="*/ 10385633 h 13029483"/>
              <a:gd name="connsiteX19-97" fmla="*/ 8937523 w 36035499"/>
              <a:gd name="connsiteY19-98" fmla="*/ 11300033 h 13029483"/>
              <a:gd name="connsiteX20-99" fmla="*/ 7226710 w 36035499"/>
              <a:gd name="connsiteY20-100" fmla="*/ 11034562 h 13029483"/>
              <a:gd name="connsiteX21-101" fmla="*/ 5722375 w 36035499"/>
              <a:gd name="connsiteY21-102" fmla="*/ 11889968 h 13029483"/>
              <a:gd name="connsiteX22-103" fmla="*/ 3687096 w 36035499"/>
              <a:gd name="connsiteY22-104" fmla="*/ 11742484 h 13029483"/>
              <a:gd name="connsiteX23-105" fmla="*/ 2448232 w 36035499"/>
              <a:gd name="connsiteY23-106" fmla="*/ 12627387 h 13029483"/>
              <a:gd name="connsiteX24-107" fmla="*/ 1091380 w 36035499"/>
              <a:gd name="connsiteY24-108" fmla="*/ 12627387 h 13029483"/>
              <a:gd name="connsiteX25-109" fmla="*/ 0 w 36035499"/>
              <a:gd name="connsiteY25-110" fmla="*/ 7671929 h 13029483"/>
              <a:gd name="connsiteX26-111" fmla="*/ 17457615 w 36035499"/>
              <a:gd name="connsiteY26-112" fmla="*/ 3857661 h 13029483"/>
              <a:gd name="connsiteX27-113" fmla="*/ 17452531 w 36035499"/>
              <a:gd name="connsiteY27-114" fmla="*/ 3834580 h 13029483"/>
              <a:gd name="connsiteX28-115" fmla="*/ 35003111 w 36035499"/>
              <a:gd name="connsiteY28-116" fmla="*/ 0 h 13029483"/>
              <a:gd name="connsiteX0-117" fmla="*/ 35003111 w 36035499"/>
              <a:gd name="connsiteY0-118" fmla="*/ 0 h 13029483"/>
              <a:gd name="connsiteX1-119" fmla="*/ 36035499 w 36035499"/>
              <a:gd name="connsiteY1-120" fmla="*/ 4955458 h 13029483"/>
              <a:gd name="connsiteX2-121" fmla="*/ 34088711 w 36035499"/>
              <a:gd name="connsiteY2-122" fmla="*/ 5073445 h 13029483"/>
              <a:gd name="connsiteX3-123" fmla="*/ 32790853 w 36035499"/>
              <a:gd name="connsiteY3-124" fmla="*/ 6076335 h 13029483"/>
              <a:gd name="connsiteX4-125" fmla="*/ 30755576 w 36035499"/>
              <a:gd name="connsiteY4-126" fmla="*/ 5928851 h 13029483"/>
              <a:gd name="connsiteX5-127" fmla="*/ 29310234 w 36035499"/>
              <a:gd name="connsiteY5-128" fmla="*/ 6843251 h 13029483"/>
              <a:gd name="connsiteX6-129" fmla="*/ 27864892 w 36035499"/>
              <a:gd name="connsiteY6-130" fmla="*/ 6548284 h 13029483"/>
              <a:gd name="connsiteX7-131" fmla="*/ 26390053 w 36035499"/>
              <a:gd name="connsiteY7-132" fmla="*/ 7462684 h 13029483"/>
              <a:gd name="connsiteX8-133" fmla="*/ 24679240 w 36035499"/>
              <a:gd name="connsiteY8-134" fmla="*/ 7197213 h 13029483"/>
              <a:gd name="connsiteX9-135" fmla="*/ 23174905 w 36035499"/>
              <a:gd name="connsiteY9-136" fmla="*/ 8052619 h 13029483"/>
              <a:gd name="connsiteX10-137" fmla="*/ 21139627 w 36035499"/>
              <a:gd name="connsiteY10-138" fmla="*/ 7905135 h 13029483"/>
              <a:gd name="connsiteX11-139" fmla="*/ 19900763 w 36035499"/>
              <a:gd name="connsiteY11-140" fmla="*/ 8790038 h 13029483"/>
              <a:gd name="connsiteX12-141" fmla="*/ 18058248 w 36035499"/>
              <a:gd name="connsiteY12-142" fmla="*/ 8770454 h 13029483"/>
              <a:gd name="connsiteX13-143" fmla="*/ 16636181 w 36035499"/>
              <a:gd name="connsiteY13-144" fmla="*/ 8910794 h 13029483"/>
              <a:gd name="connsiteX14-145" fmla="*/ 15338323 w 36035499"/>
              <a:gd name="connsiteY14-146" fmla="*/ 9913684 h 13029483"/>
              <a:gd name="connsiteX15-147" fmla="*/ 13303046 w 36035499"/>
              <a:gd name="connsiteY15-148" fmla="*/ 9766200 h 13029483"/>
              <a:gd name="connsiteX16-149" fmla="*/ 11857703 w 36035499"/>
              <a:gd name="connsiteY16-150" fmla="*/ 10680600 h 13029483"/>
              <a:gd name="connsiteX17-151" fmla="*/ 10412362 w 36035499"/>
              <a:gd name="connsiteY17-152" fmla="*/ 10385633 h 13029483"/>
              <a:gd name="connsiteX18-153" fmla="*/ 8937523 w 36035499"/>
              <a:gd name="connsiteY18-154" fmla="*/ 11300033 h 13029483"/>
              <a:gd name="connsiteX19-155" fmla="*/ 7226710 w 36035499"/>
              <a:gd name="connsiteY19-156" fmla="*/ 11034562 h 13029483"/>
              <a:gd name="connsiteX20-157" fmla="*/ 5722375 w 36035499"/>
              <a:gd name="connsiteY20-158" fmla="*/ 11889968 h 13029483"/>
              <a:gd name="connsiteX21-159" fmla="*/ 3687096 w 36035499"/>
              <a:gd name="connsiteY21-160" fmla="*/ 11742484 h 13029483"/>
              <a:gd name="connsiteX22-161" fmla="*/ 2448232 w 36035499"/>
              <a:gd name="connsiteY22-162" fmla="*/ 12627387 h 13029483"/>
              <a:gd name="connsiteX23-163" fmla="*/ 1091380 w 36035499"/>
              <a:gd name="connsiteY23-164" fmla="*/ 12627387 h 13029483"/>
              <a:gd name="connsiteX24-165" fmla="*/ 0 w 36035499"/>
              <a:gd name="connsiteY24-166" fmla="*/ 7671929 h 13029483"/>
              <a:gd name="connsiteX25-167" fmla="*/ 17457615 w 36035499"/>
              <a:gd name="connsiteY25-168" fmla="*/ 3857661 h 13029483"/>
              <a:gd name="connsiteX26-169" fmla="*/ 17452531 w 36035499"/>
              <a:gd name="connsiteY26-170" fmla="*/ 3834580 h 13029483"/>
              <a:gd name="connsiteX27-171" fmla="*/ 35003111 w 36035499"/>
              <a:gd name="connsiteY27-172" fmla="*/ 0 h 13029483"/>
              <a:gd name="connsiteX0-173" fmla="*/ 35003111 w 36035499"/>
              <a:gd name="connsiteY0-174" fmla="*/ 0 h 13029483"/>
              <a:gd name="connsiteX1-175" fmla="*/ 36035499 w 36035499"/>
              <a:gd name="connsiteY1-176" fmla="*/ 4955458 h 13029483"/>
              <a:gd name="connsiteX2-177" fmla="*/ 34088711 w 36035499"/>
              <a:gd name="connsiteY2-178" fmla="*/ 5073445 h 13029483"/>
              <a:gd name="connsiteX3-179" fmla="*/ 32790853 w 36035499"/>
              <a:gd name="connsiteY3-180" fmla="*/ 6076335 h 13029483"/>
              <a:gd name="connsiteX4-181" fmla="*/ 30755576 w 36035499"/>
              <a:gd name="connsiteY4-182" fmla="*/ 5928851 h 13029483"/>
              <a:gd name="connsiteX5-183" fmla="*/ 29310234 w 36035499"/>
              <a:gd name="connsiteY5-184" fmla="*/ 6843251 h 13029483"/>
              <a:gd name="connsiteX6-185" fmla="*/ 27864892 w 36035499"/>
              <a:gd name="connsiteY6-186" fmla="*/ 6548284 h 13029483"/>
              <a:gd name="connsiteX7-187" fmla="*/ 26390053 w 36035499"/>
              <a:gd name="connsiteY7-188" fmla="*/ 7462684 h 13029483"/>
              <a:gd name="connsiteX8-189" fmla="*/ 24679240 w 36035499"/>
              <a:gd name="connsiteY8-190" fmla="*/ 7197213 h 13029483"/>
              <a:gd name="connsiteX9-191" fmla="*/ 23174905 w 36035499"/>
              <a:gd name="connsiteY9-192" fmla="*/ 8052619 h 13029483"/>
              <a:gd name="connsiteX10-193" fmla="*/ 21139627 w 36035499"/>
              <a:gd name="connsiteY10-194" fmla="*/ 7905135 h 13029483"/>
              <a:gd name="connsiteX11-195" fmla="*/ 19900763 w 36035499"/>
              <a:gd name="connsiteY11-196" fmla="*/ 8790038 h 13029483"/>
              <a:gd name="connsiteX12-197" fmla="*/ 18058248 w 36035499"/>
              <a:gd name="connsiteY12-198" fmla="*/ 8770454 h 13029483"/>
              <a:gd name="connsiteX13-199" fmla="*/ 16636181 w 36035499"/>
              <a:gd name="connsiteY13-200" fmla="*/ 8910794 h 13029483"/>
              <a:gd name="connsiteX14-201" fmla="*/ 15338323 w 36035499"/>
              <a:gd name="connsiteY14-202" fmla="*/ 9913684 h 13029483"/>
              <a:gd name="connsiteX15-203" fmla="*/ 13303046 w 36035499"/>
              <a:gd name="connsiteY15-204" fmla="*/ 9766200 h 13029483"/>
              <a:gd name="connsiteX16-205" fmla="*/ 11857703 w 36035499"/>
              <a:gd name="connsiteY16-206" fmla="*/ 10680600 h 13029483"/>
              <a:gd name="connsiteX17-207" fmla="*/ 10412362 w 36035499"/>
              <a:gd name="connsiteY17-208" fmla="*/ 10385633 h 13029483"/>
              <a:gd name="connsiteX18-209" fmla="*/ 8937523 w 36035499"/>
              <a:gd name="connsiteY18-210" fmla="*/ 11300033 h 13029483"/>
              <a:gd name="connsiteX19-211" fmla="*/ 7226710 w 36035499"/>
              <a:gd name="connsiteY19-212" fmla="*/ 11034562 h 13029483"/>
              <a:gd name="connsiteX20-213" fmla="*/ 5722375 w 36035499"/>
              <a:gd name="connsiteY20-214" fmla="*/ 11889968 h 13029483"/>
              <a:gd name="connsiteX21-215" fmla="*/ 3687096 w 36035499"/>
              <a:gd name="connsiteY21-216" fmla="*/ 11742484 h 13029483"/>
              <a:gd name="connsiteX22-217" fmla="*/ 2448232 w 36035499"/>
              <a:gd name="connsiteY22-218" fmla="*/ 12627387 h 13029483"/>
              <a:gd name="connsiteX23-219" fmla="*/ 1091380 w 36035499"/>
              <a:gd name="connsiteY23-220" fmla="*/ 12627387 h 13029483"/>
              <a:gd name="connsiteX24-221" fmla="*/ 0 w 36035499"/>
              <a:gd name="connsiteY24-222" fmla="*/ 7671929 h 13029483"/>
              <a:gd name="connsiteX25-223" fmla="*/ 17457615 w 36035499"/>
              <a:gd name="connsiteY25-224" fmla="*/ 3857661 h 13029483"/>
              <a:gd name="connsiteX26-225" fmla="*/ 17452531 w 36035499"/>
              <a:gd name="connsiteY26-226" fmla="*/ 3834580 h 13029483"/>
              <a:gd name="connsiteX27-227" fmla="*/ 35003111 w 36035499"/>
              <a:gd name="connsiteY27-228" fmla="*/ 0 h 13029483"/>
              <a:gd name="connsiteX0-229" fmla="*/ 35003111 w 36035499"/>
              <a:gd name="connsiteY0-230" fmla="*/ 0 h 13029483"/>
              <a:gd name="connsiteX1-231" fmla="*/ 36035499 w 36035499"/>
              <a:gd name="connsiteY1-232" fmla="*/ 4955458 h 13029483"/>
              <a:gd name="connsiteX2-233" fmla="*/ 34088711 w 36035499"/>
              <a:gd name="connsiteY2-234" fmla="*/ 5073445 h 13029483"/>
              <a:gd name="connsiteX3-235" fmla="*/ 32790853 w 36035499"/>
              <a:gd name="connsiteY3-236" fmla="*/ 6076335 h 13029483"/>
              <a:gd name="connsiteX4-237" fmla="*/ 30755576 w 36035499"/>
              <a:gd name="connsiteY4-238" fmla="*/ 5928851 h 13029483"/>
              <a:gd name="connsiteX5-239" fmla="*/ 29310234 w 36035499"/>
              <a:gd name="connsiteY5-240" fmla="*/ 6843251 h 13029483"/>
              <a:gd name="connsiteX6-241" fmla="*/ 27864892 w 36035499"/>
              <a:gd name="connsiteY6-242" fmla="*/ 6548284 h 13029483"/>
              <a:gd name="connsiteX7-243" fmla="*/ 26390053 w 36035499"/>
              <a:gd name="connsiteY7-244" fmla="*/ 7462684 h 13029483"/>
              <a:gd name="connsiteX8-245" fmla="*/ 24679240 w 36035499"/>
              <a:gd name="connsiteY8-246" fmla="*/ 7197213 h 13029483"/>
              <a:gd name="connsiteX9-247" fmla="*/ 23174905 w 36035499"/>
              <a:gd name="connsiteY9-248" fmla="*/ 8052619 h 13029483"/>
              <a:gd name="connsiteX10-249" fmla="*/ 21139627 w 36035499"/>
              <a:gd name="connsiteY10-250" fmla="*/ 7905135 h 13029483"/>
              <a:gd name="connsiteX11-251" fmla="*/ 19900763 w 36035499"/>
              <a:gd name="connsiteY11-252" fmla="*/ 8790038 h 13029483"/>
              <a:gd name="connsiteX12-253" fmla="*/ 18058248 w 36035499"/>
              <a:gd name="connsiteY12-254" fmla="*/ 8770454 h 13029483"/>
              <a:gd name="connsiteX13-255" fmla="*/ 16636181 w 36035499"/>
              <a:gd name="connsiteY13-256" fmla="*/ 8910794 h 13029483"/>
              <a:gd name="connsiteX14-257" fmla="*/ 15338323 w 36035499"/>
              <a:gd name="connsiteY14-258" fmla="*/ 9913684 h 13029483"/>
              <a:gd name="connsiteX15-259" fmla="*/ 13303046 w 36035499"/>
              <a:gd name="connsiteY15-260" fmla="*/ 9766200 h 13029483"/>
              <a:gd name="connsiteX16-261" fmla="*/ 11857703 w 36035499"/>
              <a:gd name="connsiteY16-262" fmla="*/ 10680600 h 13029483"/>
              <a:gd name="connsiteX17-263" fmla="*/ 10412362 w 36035499"/>
              <a:gd name="connsiteY17-264" fmla="*/ 10385633 h 13029483"/>
              <a:gd name="connsiteX18-265" fmla="*/ 8937523 w 36035499"/>
              <a:gd name="connsiteY18-266" fmla="*/ 11300033 h 13029483"/>
              <a:gd name="connsiteX19-267" fmla="*/ 7226710 w 36035499"/>
              <a:gd name="connsiteY19-268" fmla="*/ 11034562 h 13029483"/>
              <a:gd name="connsiteX20-269" fmla="*/ 5722375 w 36035499"/>
              <a:gd name="connsiteY20-270" fmla="*/ 11889968 h 13029483"/>
              <a:gd name="connsiteX21-271" fmla="*/ 3687096 w 36035499"/>
              <a:gd name="connsiteY21-272" fmla="*/ 11742484 h 13029483"/>
              <a:gd name="connsiteX22-273" fmla="*/ 2448232 w 36035499"/>
              <a:gd name="connsiteY22-274" fmla="*/ 12627387 h 13029483"/>
              <a:gd name="connsiteX23-275" fmla="*/ 1091380 w 36035499"/>
              <a:gd name="connsiteY23-276" fmla="*/ 12627387 h 13029483"/>
              <a:gd name="connsiteX24-277" fmla="*/ 0 w 36035499"/>
              <a:gd name="connsiteY24-278" fmla="*/ 7671929 h 13029483"/>
              <a:gd name="connsiteX25-279" fmla="*/ 17457615 w 36035499"/>
              <a:gd name="connsiteY25-280" fmla="*/ 3857661 h 13029483"/>
              <a:gd name="connsiteX26-281" fmla="*/ 35003111 w 36035499"/>
              <a:gd name="connsiteY26-282" fmla="*/ 0 h 13029483"/>
              <a:gd name="connsiteX0-283" fmla="*/ 35003111 w 36035499"/>
              <a:gd name="connsiteY0-284" fmla="*/ 0 h 13029483"/>
              <a:gd name="connsiteX1-285" fmla="*/ 36035499 w 36035499"/>
              <a:gd name="connsiteY1-286" fmla="*/ 4955458 h 13029483"/>
              <a:gd name="connsiteX2-287" fmla="*/ 34088711 w 36035499"/>
              <a:gd name="connsiteY2-288" fmla="*/ 5073445 h 13029483"/>
              <a:gd name="connsiteX3-289" fmla="*/ 32790853 w 36035499"/>
              <a:gd name="connsiteY3-290" fmla="*/ 6076335 h 13029483"/>
              <a:gd name="connsiteX4-291" fmla="*/ 30755576 w 36035499"/>
              <a:gd name="connsiteY4-292" fmla="*/ 5928851 h 13029483"/>
              <a:gd name="connsiteX5-293" fmla="*/ 29310234 w 36035499"/>
              <a:gd name="connsiteY5-294" fmla="*/ 6843251 h 13029483"/>
              <a:gd name="connsiteX6-295" fmla="*/ 27864892 w 36035499"/>
              <a:gd name="connsiteY6-296" fmla="*/ 6548284 h 13029483"/>
              <a:gd name="connsiteX7-297" fmla="*/ 26390053 w 36035499"/>
              <a:gd name="connsiteY7-298" fmla="*/ 7462684 h 13029483"/>
              <a:gd name="connsiteX8-299" fmla="*/ 24679240 w 36035499"/>
              <a:gd name="connsiteY8-300" fmla="*/ 7197213 h 13029483"/>
              <a:gd name="connsiteX9-301" fmla="*/ 23174905 w 36035499"/>
              <a:gd name="connsiteY9-302" fmla="*/ 8052619 h 13029483"/>
              <a:gd name="connsiteX10-303" fmla="*/ 21139627 w 36035499"/>
              <a:gd name="connsiteY10-304" fmla="*/ 7905135 h 13029483"/>
              <a:gd name="connsiteX11-305" fmla="*/ 19900763 w 36035499"/>
              <a:gd name="connsiteY11-306" fmla="*/ 8790038 h 13029483"/>
              <a:gd name="connsiteX12-307" fmla="*/ 18058248 w 36035499"/>
              <a:gd name="connsiteY12-308" fmla="*/ 8770454 h 13029483"/>
              <a:gd name="connsiteX13-309" fmla="*/ 16636181 w 36035499"/>
              <a:gd name="connsiteY13-310" fmla="*/ 8910794 h 13029483"/>
              <a:gd name="connsiteX14-311" fmla="*/ 15338323 w 36035499"/>
              <a:gd name="connsiteY14-312" fmla="*/ 9913684 h 13029483"/>
              <a:gd name="connsiteX15-313" fmla="*/ 13303046 w 36035499"/>
              <a:gd name="connsiteY15-314" fmla="*/ 9766200 h 13029483"/>
              <a:gd name="connsiteX16-315" fmla="*/ 11857703 w 36035499"/>
              <a:gd name="connsiteY16-316" fmla="*/ 10680600 h 13029483"/>
              <a:gd name="connsiteX17-317" fmla="*/ 10412362 w 36035499"/>
              <a:gd name="connsiteY17-318" fmla="*/ 10385633 h 13029483"/>
              <a:gd name="connsiteX18-319" fmla="*/ 8937523 w 36035499"/>
              <a:gd name="connsiteY18-320" fmla="*/ 11300033 h 13029483"/>
              <a:gd name="connsiteX19-321" fmla="*/ 7226710 w 36035499"/>
              <a:gd name="connsiteY19-322" fmla="*/ 11034562 h 13029483"/>
              <a:gd name="connsiteX20-323" fmla="*/ 5722375 w 36035499"/>
              <a:gd name="connsiteY20-324" fmla="*/ 11889968 h 13029483"/>
              <a:gd name="connsiteX21-325" fmla="*/ 3687096 w 36035499"/>
              <a:gd name="connsiteY21-326" fmla="*/ 11742484 h 13029483"/>
              <a:gd name="connsiteX22-327" fmla="*/ 2448232 w 36035499"/>
              <a:gd name="connsiteY22-328" fmla="*/ 12627387 h 13029483"/>
              <a:gd name="connsiteX23-329" fmla="*/ 1091380 w 36035499"/>
              <a:gd name="connsiteY23-330" fmla="*/ 12627387 h 13029483"/>
              <a:gd name="connsiteX24-331" fmla="*/ 0 w 36035499"/>
              <a:gd name="connsiteY24-332" fmla="*/ 7671929 h 13029483"/>
              <a:gd name="connsiteX25-333" fmla="*/ 35003111 w 36035499"/>
              <a:gd name="connsiteY25-334" fmla="*/ 0 h 13029483"/>
              <a:gd name="connsiteX0-335" fmla="*/ 35003111 w 36035499"/>
              <a:gd name="connsiteY0-336" fmla="*/ 0 h 13029483"/>
              <a:gd name="connsiteX1-337" fmla="*/ 36035499 w 36035499"/>
              <a:gd name="connsiteY1-338" fmla="*/ 4955458 h 13029483"/>
              <a:gd name="connsiteX2-339" fmla="*/ 34088711 w 36035499"/>
              <a:gd name="connsiteY2-340" fmla="*/ 5073445 h 13029483"/>
              <a:gd name="connsiteX3-341" fmla="*/ 32790853 w 36035499"/>
              <a:gd name="connsiteY3-342" fmla="*/ 6076335 h 13029483"/>
              <a:gd name="connsiteX4-343" fmla="*/ 30755576 w 36035499"/>
              <a:gd name="connsiteY4-344" fmla="*/ 5928851 h 13029483"/>
              <a:gd name="connsiteX5-345" fmla="*/ 29310234 w 36035499"/>
              <a:gd name="connsiteY5-346" fmla="*/ 6843251 h 13029483"/>
              <a:gd name="connsiteX6-347" fmla="*/ 27864892 w 36035499"/>
              <a:gd name="connsiteY6-348" fmla="*/ 6548284 h 13029483"/>
              <a:gd name="connsiteX7-349" fmla="*/ 26390053 w 36035499"/>
              <a:gd name="connsiteY7-350" fmla="*/ 7462684 h 13029483"/>
              <a:gd name="connsiteX8-351" fmla="*/ 24679240 w 36035499"/>
              <a:gd name="connsiteY8-352" fmla="*/ 7197213 h 13029483"/>
              <a:gd name="connsiteX9-353" fmla="*/ 23174905 w 36035499"/>
              <a:gd name="connsiteY9-354" fmla="*/ 8052619 h 13029483"/>
              <a:gd name="connsiteX10-355" fmla="*/ 21139627 w 36035499"/>
              <a:gd name="connsiteY10-356" fmla="*/ 7905135 h 13029483"/>
              <a:gd name="connsiteX11-357" fmla="*/ 19900763 w 36035499"/>
              <a:gd name="connsiteY11-358" fmla="*/ 8790038 h 13029483"/>
              <a:gd name="connsiteX12-359" fmla="*/ 18058248 w 36035499"/>
              <a:gd name="connsiteY12-360" fmla="*/ 8770454 h 13029483"/>
              <a:gd name="connsiteX13-361" fmla="*/ 16636181 w 36035499"/>
              <a:gd name="connsiteY13-362" fmla="*/ 8910794 h 13029483"/>
              <a:gd name="connsiteX14-363" fmla="*/ 15338323 w 36035499"/>
              <a:gd name="connsiteY14-364" fmla="*/ 9913684 h 13029483"/>
              <a:gd name="connsiteX15-365" fmla="*/ 13303046 w 36035499"/>
              <a:gd name="connsiteY15-366" fmla="*/ 9766200 h 13029483"/>
              <a:gd name="connsiteX16-367" fmla="*/ 11857703 w 36035499"/>
              <a:gd name="connsiteY16-368" fmla="*/ 10680600 h 13029483"/>
              <a:gd name="connsiteX17-369" fmla="*/ 10412362 w 36035499"/>
              <a:gd name="connsiteY17-370" fmla="*/ 10385633 h 13029483"/>
              <a:gd name="connsiteX18-371" fmla="*/ 8937523 w 36035499"/>
              <a:gd name="connsiteY18-372" fmla="*/ 11300033 h 13029483"/>
              <a:gd name="connsiteX19-373" fmla="*/ 7226710 w 36035499"/>
              <a:gd name="connsiteY19-374" fmla="*/ 11034562 h 13029483"/>
              <a:gd name="connsiteX20-375" fmla="*/ 5722375 w 36035499"/>
              <a:gd name="connsiteY20-376" fmla="*/ 11889968 h 13029483"/>
              <a:gd name="connsiteX21-377" fmla="*/ 3687096 w 36035499"/>
              <a:gd name="connsiteY21-378" fmla="*/ 11742484 h 13029483"/>
              <a:gd name="connsiteX22-379" fmla="*/ 2448232 w 36035499"/>
              <a:gd name="connsiteY22-380" fmla="*/ 12627387 h 13029483"/>
              <a:gd name="connsiteX23-381" fmla="*/ 1091380 w 36035499"/>
              <a:gd name="connsiteY23-382" fmla="*/ 12627387 h 13029483"/>
              <a:gd name="connsiteX24-383" fmla="*/ 0 w 36035499"/>
              <a:gd name="connsiteY24-384" fmla="*/ 7671929 h 13029483"/>
              <a:gd name="connsiteX25-385" fmla="*/ 35003111 w 36035499"/>
              <a:gd name="connsiteY25-386" fmla="*/ 0 h 13029483"/>
              <a:gd name="connsiteX0-387" fmla="*/ 35003111 w 36035499"/>
              <a:gd name="connsiteY0-388" fmla="*/ 0 h 13029483"/>
              <a:gd name="connsiteX1-389" fmla="*/ 36035499 w 36035499"/>
              <a:gd name="connsiteY1-390" fmla="*/ 4955458 h 13029483"/>
              <a:gd name="connsiteX2-391" fmla="*/ 34088711 w 36035499"/>
              <a:gd name="connsiteY2-392" fmla="*/ 5073445 h 13029483"/>
              <a:gd name="connsiteX3-393" fmla="*/ 32790853 w 36035499"/>
              <a:gd name="connsiteY3-394" fmla="*/ 6076335 h 13029483"/>
              <a:gd name="connsiteX4-395" fmla="*/ 30755576 w 36035499"/>
              <a:gd name="connsiteY4-396" fmla="*/ 5928851 h 13029483"/>
              <a:gd name="connsiteX5-397" fmla="*/ 29310234 w 36035499"/>
              <a:gd name="connsiteY5-398" fmla="*/ 6843251 h 13029483"/>
              <a:gd name="connsiteX6-399" fmla="*/ 27864892 w 36035499"/>
              <a:gd name="connsiteY6-400" fmla="*/ 6548284 h 13029483"/>
              <a:gd name="connsiteX7-401" fmla="*/ 26390053 w 36035499"/>
              <a:gd name="connsiteY7-402" fmla="*/ 7462684 h 13029483"/>
              <a:gd name="connsiteX8-403" fmla="*/ 24679240 w 36035499"/>
              <a:gd name="connsiteY8-404" fmla="*/ 7197213 h 13029483"/>
              <a:gd name="connsiteX9-405" fmla="*/ 23174905 w 36035499"/>
              <a:gd name="connsiteY9-406" fmla="*/ 8052619 h 13029483"/>
              <a:gd name="connsiteX10-407" fmla="*/ 21139627 w 36035499"/>
              <a:gd name="connsiteY10-408" fmla="*/ 7905135 h 13029483"/>
              <a:gd name="connsiteX11-409" fmla="*/ 19900763 w 36035499"/>
              <a:gd name="connsiteY11-410" fmla="*/ 8790038 h 13029483"/>
              <a:gd name="connsiteX12-411" fmla="*/ 18058248 w 36035499"/>
              <a:gd name="connsiteY12-412" fmla="*/ 8770454 h 13029483"/>
              <a:gd name="connsiteX13-413" fmla="*/ 16636181 w 36035499"/>
              <a:gd name="connsiteY13-414" fmla="*/ 8910794 h 13029483"/>
              <a:gd name="connsiteX14-415" fmla="*/ 15338323 w 36035499"/>
              <a:gd name="connsiteY14-416" fmla="*/ 9913684 h 13029483"/>
              <a:gd name="connsiteX15-417" fmla="*/ 13303046 w 36035499"/>
              <a:gd name="connsiteY15-418" fmla="*/ 9766200 h 13029483"/>
              <a:gd name="connsiteX16-419" fmla="*/ 11857703 w 36035499"/>
              <a:gd name="connsiteY16-420" fmla="*/ 10680600 h 13029483"/>
              <a:gd name="connsiteX17-421" fmla="*/ 10412362 w 36035499"/>
              <a:gd name="connsiteY17-422" fmla="*/ 10385633 h 13029483"/>
              <a:gd name="connsiteX18-423" fmla="*/ 8937523 w 36035499"/>
              <a:gd name="connsiteY18-424" fmla="*/ 11300033 h 13029483"/>
              <a:gd name="connsiteX19-425" fmla="*/ 7226710 w 36035499"/>
              <a:gd name="connsiteY19-426" fmla="*/ 11034562 h 13029483"/>
              <a:gd name="connsiteX20-427" fmla="*/ 5722375 w 36035499"/>
              <a:gd name="connsiteY20-428" fmla="*/ 11889968 h 13029483"/>
              <a:gd name="connsiteX21-429" fmla="*/ 3687096 w 36035499"/>
              <a:gd name="connsiteY21-430" fmla="*/ 11742484 h 13029483"/>
              <a:gd name="connsiteX22-431" fmla="*/ 2448232 w 36035499"/>
              <a:gd name="connsiteY22-432" fmla="*/ 12627387 h 13029483"/>
              <a:gd name="connsiteX23-433" fmla="*/ 1091380 w 36035499"/>
              <a:gd name="connsiteY23-434" fmla="*/ 12627387 h 13029483"/>
              <a:gd name="connsiteX24-435" fmla="*/ 0 w 36035499"/>
              <a:gd name="connsiteY24-436" fmla="*/ 7671929 h 13029483"/>
              <a:gd name="connsiteX25-437" fmla="*/ 35003111 w 36035499"/>
              <a:gd name="connsiteY25-438" fmla="*/ 0 h 13029483"/>
              <a:gd name="connsiteX0-439" fmla="*/ 35003111 w 36035499"/>
              <a:gd name="connsiteY0-440" fmla="*/ 0 h 13029483"/>
              <a:gd name="connsiteX1-441" fmla="*/ 36035499 w 36035499"/>
              <a:gd name="connsiteY1-442" fmla="*/ 4955458 h 13029483"/>
              <a:gd name="connsiteX2-443" fmla="*/ 34088711 w 36035499"/>
              <a:gd name="connsiteY2-444" fmla="*/ 5073445 h 13029483"/>
              <a:gd name="connsiteX3-445" fmla="*/ 32790853 w 36035499"/>
              <a:gd name="connsiteY3-446" fmla="*/ 6076335 h 13029483"/>
              <a:gd name="connsiteX4-447" fmla="*/ 30755576 w 36035499"/>
              <a:gd name="connsiteY4-448" fmla="*/ 5928851 h 13029483"/>
              <a:gd name="connsiteX5-449" fmla="*/ 29310234 w 36035499"/>
              <a:gd name="connsiteY5-450" fmla="*/ 6843251 h 13029483"/>
              <a:gd name="connsiteX6-451" fmla="*/ 27864892 w 36035499"/>
              <a:gd name="connsiteY6-452" fmla="*/ 6548284 h 13029483"/>
              <a:gd name="connsiteX7-453" fmla="*/ 26390053 w 36035499"/>
              <a:gd name="connsiteY7-454" fmla="*/ 7462684 h 13029483"/>
              <a:gd name="connsiteX8-455" fmla="*/ 24679240 w 36035499"/>
              <a:gd name="connsiteY8-456" fmla="*/ 7197213 h 13029483"/>
              <a:gd name="connsiteX9-457" fmla="*/ 23174905 w 36035499"/>
              <a:gd name="connsiteY9-458" fmla="*/ 8052619 h 13029483"/>
              <a:gd name="connsiteX10-459" fmla="*/ 21139627 w 36035499"/>
              <a:gd name="connsiteY10-460" fmla="*/ 7905135 h 13029483"/>
              <a:gd name="connsiteX11-461" fmla="*/ 19900763 w 36035499"/>
              <a:gd name="connsiteY11-462" fmla="*/ 8790038 h 13029483"/>
              <a:gd name="connsiteX12-463" fmla="*/ 18058248 w 36035499"/>
              <a:gd name="connsiteY12-464" fmla="*/ 8770454 h 13029483"/>
              <a:gd name="connsiteX13-465" fmla="*/ 16636181 w 36035499"/>
              <a:gd name="connsiteY13-466" fmla="*/ 8910794 h 13029483"/>
              <a:gd name="connsiteX14-467" fmla="*/ 15338323 w 36035499"/>
              <a:gd name="connsiteY14-468" fmla="*/ 9913684 h 13029483"/>
              <a:gd name="connsiteX15-469" fmla="*/ 13303046 w 36035499"/>
              <a:gd name="connsiteY15-470" fmla="*/ 9766200 h 13029483"/>
              <a:gd name="connsiteX16-471" fmla="*/ 11857703 w 36035499"/>
              <a:gd name="connsiteY16-472" fmla="*/ 10680600 h 13029483"/>
              <a:gd name="connsiteX17-473" fmla="*/ 10412362 w 36035499"/>
              <a:gd name="connsiteY17-474" fmla="*/ 10385633 h 13029483"/>
              <a:gd name="connsiteX18-475" fmla="*/ 8937523 w 36035499"/>
              <a:gd name="connsiteY18-476" fmla="*/ 11300033 h 13029483"/>
              <a:gd name="connsiteX19-477" fmla="*/ 7226710 w 36035499"/>
              <a:gd name="connsiteY19-478" fmla="*/ 11034562 h 13029483"/>
              <a:gd name="connsiteX20-479" fmla="*/ 5722375 w 36035499"/>
              <a:gd name="connsiteY20-480" fmla="*/ 11889968 h 13029483"/>
              <a:gd name="connsiteX21-481" fmla="*/ 3687096 w 36035499"/>
              <a:gd name="connsiteY21-482" fmla="*/ 11742484 h 13029483"/>
              <a:gd name="connsiteX22-483" fmla="*/ 2448232 w 36035499"/>
              <a:gd name="connsiteY22-484" fmla="*/ 12627387 h 13029483"/>
              <a:gd name="connsiteX23-485" fmla="*/ 1091380 w 36035499"/>
              <a:gd name="connsiteY23-486" fmla="*/ 12627387 h 13029483"/>
              <a:gd name="connsiteX24-487" fmla="*/ 0 w 36035499"/>
              <a:gd name="connsiteY24-488" fmla="*/ 7671929 h 13029483"/>
              <a:gd name="connsiteX25-489" fmla="*/ 35003111 w 36035499"/>
              <a:gd name="connsiteY25-490" fmla="*/ 0 h 13029483"/>
              <a:gd name="connsiteX0-491" fmla="*/ 35003111 w 36035499"/>
              <a:gd name="connsiteY0-492" fmla="*/ 0 h 13029483"/>
              <a:gd name="connsiteX1-493" fmla="*/ 36035499 w 36035499"/>
              <a:gd name="connsiteY1-494" fmla="*/ 4955458 h 13029483"/>
              <a:gd name="connsiteX2-495" fmla="*/ 34088711 w 36035499"/>
              <a:gd name="connsiteY2-496" fmla="*/ 5073445 h 13029483"/>
              <a:gd name="connsiteX3-497" fmla="*/ 32790853 w 36035499"/>
              <a:gd name="connsiteY3-498" fmla="*/ 6076335 h 13029483"/>
              <a:gd name="connsiteX4-499" fmla="*/ 30755576 w 36035499"/>
              <a:gd name="connsiteY4-500" fmla="*/ 5928851 h 13029483"/>
              <a:gd name="connsiteX5-501" fmla="*/ 29310234 w 36035499"/>
              <a:gd name="connsiteY5-502" fmla="*/ 6843251 h 13029483"/>
              <a:gd name="connsiteX6-503" fmla="*/ 27864892 w 36035499"/>
              <a:gd name="connsiteY6-504" fmla="*/ 6548284 h 13029483"/>
              <a:gd name="connsiteX7-505" fmla="*/ 26390053 w 36035499"/>
              <a:gd name="connsiteY7-506" fmla="*/ 7462684 h 13029483"/>
              <a:gd name="connsiteX8-507" fmla="*/ 24679240 w 36035499"/>
              <a:gd name="connsiteY8-508" fmla="*/ 7197213 h 13029483"/>
              <a:gd name="connsiteX9-509" fmla="*/ 23174905 w 36035499"/>
              <a:gd name="connsiteY9-510" fmla="*/ 8052619 h 13029483"/>
              <a:gd name="connsiteX10-511" fmla="*/ 21139627 w 36035499"/>
              <a:gd name="connsiteY10-512" fmla="*/ 7905135 h 13029483"/>
              <a:gd name="connsiteX11-513" fmla="*/ 19900763 w 36035499"/>
              <a:gd name="connsiteY11-514" fmla="*/ 8790038 h 13029483"/>
              <a:gd name="connsiteX12-515" fmla="*/ 18058248 w 36035499"/>
              <a:gd name="connsiteY12-516" fmla="*/ 8770454 h 13029483"/>
              <a:gd name="connsiteX13-517" fmla="*/ 16636181 w 36035499"/>
              <a:gd name="connsiteY13-518" fmla="*/ 8910794 h 13029483"/>
              <a:gd name="connsiteX14-519" fmla="*/ 15338323 w 36035499"/>
              <a:gd name="connsiteY14-520" fmla="*/ 9913684 h 13029483"/>
              <a:gd name="connsiteX15-521" fmla="*/ 13303046 w 36035499"/>
              <a:gd name="connsiteY15-522" fmla="*/ 9766200 h 13029483"/>
              <a:gd name="connsiteX16-523" fmla="*/ 11857703 w 36035499"/>
              <a:gd name="connsiteY16-524" fmla="*/ 10680600 h 13029483"/>
              <a:gd name="connsiteX17-525" fmla="*/ 10412362 w 36035499"/>
              <a:gd name="connsiteY17-526" fmla="*/ 10385633 h 13029483"/>
              <a:gd name="connsiteX18-527" fmla="*/ 8937523 w 36035499"/>
              <a:gd name="connsiteY18-528" fmla="*/ 11300033 h 13029483"/>
              <a:gd name="connsiteX19-529" fmla="*/ 7226710 w 36035499"/>
              <a:gd name="connsiteY19-530" fmla="*/ 11034562 h 13029483"/>
              <a:gd name="connsiteX20-531" fmla="*/ 5722375 w 36035499"/>
              <a:gd name="connsiteY20-532" fmla="*/ 11889968 h 13029483"/>
              <a:gd name="connsiteX21-533" fmla="*/ 3687096 w 36035499"/>
              <a:gd name="connsiteY21-534" fmla="*/ 11742484 h 13029483"/>
              <a:gd name="connsiteX22-535" fmla="*/ 2448232 w 36035499"/>
              <a:gd name="connsiteY22-536" fmla="*/ 12627387 h 13029483"/>
              <a:gd name="connsiteX23-537" fmla="*/ 1091380 w 36035499"/>
              <a:gd name="connsiteY23-538" fmla="*/ 12627387 h 13029483"/>
              <a:gd name="connsiteX24-539" fmla="*/ 0 w 36035499"/>
              <a:gd name="connsiteY24-540" fmla="*/ 7671929 h 13029483"/>
              <a:gd name="connsiteX25-541" fmla="*/ 35003111 w 36035499"/>
              <a:gd name="connsiteY25-542" fmla="*/ 0 h 13029483"/>
              <a:gd name="connsiteX0-543" fmla="*/ 35003111 w 36035499"/>
              <a:gd name="connsiteY0-544" fmla="*/ 0 h 13029483"/>
              <a:gd name="connsiteX1-545" fmla="*/ 36035499 w 36035499"/>
              <a:gd name="connsiteY1-546" fmla="*/ 4955458 h 13029483"/>
              <a:gd name="connsiteX2-547" fmla="*/ 34088711 w 36035499"/>
              <a:gd name="connsiteY2-548" fmla="*/ 5073445 h 13029483"/>
              <a:gd name="connsiteX3-549" fmla="*/ 32790853 w 36035499"/>
              <a:gd name="connsiteY3-550" fmla="*/ 6076335 h 13029483"/>
              <a:gd name="connsiteX4-551" fmla="*/ 30755576 w 36035499"/>
              <a:gd name="connsiteY4-552" fmla="*/ 5928851 h 13029483"/>
              <a:gd name="connsiteX5-553" fmla="*/ 29310234 w 36035499"/>
              <a:gd name="connsiteY5-554" fmla="*/ 6843251 h 13029483"/>
              <a:gd name="connsiteX6-555" fmla="*/ 27864892 w 36035499"/>
              <a:gd name="connsiteY6-556" fmla="*/ 6548284 h 13029483"/>
              <a:gd name="connsiteX7-557" fmla="*/ 26390053 w 36035499"/>
              <a:gd name="connsiteY7-558" fmla="*/ 7462684 h 13029483"/>
              <a:gd name="connsiteX8-559" fmla="*/ 24679240 w 36035499"/>
              <a:gd name="connsiteY8-560" fmla="*/ 7197213 h 13029483"/>
              <a:gd name="connsiteX9-561" fmla="*/ 23174905 w 36035499"/>
              <a:gd name="connsiteY9-562" fmla="*/ 8052619 h 13029483"/>
              <a:gd name="connsiteX10-563" fmla="*/ 21139627 w 36035499"/>
              <a:gd name="connsiteY10-564" fmla="*/ 7905135 h 13029483"/>
              <a:gd name="connsiteX11-565" fmla="*/ 19900763 w 36035499"/>
              <a:gd name="connsiteY11-566" fmla="*/ 8790038 h 13029483"/>
              <a:gd name="connsiteX12-567" fmla="*/ 16636181 w 36035499"/>
              <a:gd name="connsiteY12-568" fmla="*/ 8910794 h 13029483"/>
              <a:gd name="connsiteX13-569" fmla="*/ 15338323 w 36035499"/>
              <a:gd name="connsiteY13-570" fmla="*/ 9913684 h 13029483"/>
              <a:gd name="connsiteX14-571" fmla="*/ 13303046 w 36035499"/>
              <a:gd name="connsiteY14-572" fmla="*/ 9766200 h 13029483"/>
              <a:gd name="connsiteX15-573" fmla="*/ 11857703 w 36035499"/>
              <a:gd name="connsiteY15-574" fmla="*/ 10680600 h 13029483"/>
              <a:gd name="connsiteX16-575" fmla="*/ 10412362 w 36035499"/>
              <a:gd name="connsiteY16-576" fmla="*/ 10385633 h 13029483"/>
              <a:gd name="connsiteX17-577" fmla="*/ 8937523 w 36035499"/>
              <a:gd name="connsiteY17-578" fmla="*/ 11300033 h 13029483"/>
              <a:gd name="connsiteX18-579" fmla="*/ 7226710 w 36035499"/>
              <a:gd name="connsiteY18-580" fmla="*/ 11034562 h 13029483"/>
              <a:gd name="connsiteX19-581" fmla="*/ 5722375 w 36035499"/>
              <a:gd name="connsiteY19-582" fmla="*/ 11889968 h 13029483"/>
              <a:gd name="connsiteX20-583" fmla="*/ 3687096 w 36035499"/>
              <a:gd name="connsiteY20-584" fmla="*/ 11742484 h 13029483"/>
              <a:gd name="connsiteX21-585" fmla="*/ 2448232 w 36035499"/>
              <a:gd name="connsiteY21-586" fmla="*/ 12627387 h 13029483"/>
              <a:gd name="connsiteX22-587" fmla="*/ 1091380 w 36035499"/>
              <a:gd name="connsiteY22-588" fmla="*/ 12627387 h 13029483"/>
              <a:gd name="connsiteX23-589" fmla="*/ 0 w 36035499"/>
              <a:gd name="connsiteY23-590" fmla="*/ 7671929 h 13029483"/>
              <a:gd name="connsiteX24-591" fmla="*/ 35003111 w 36035499"/>
              <a:gd name="connsiteY24-592" fmla="*/ 0 h 13029483"/>
              <a:gd name="connsiteX0-593" fmla="*/ 35003111 w 36035499"/>
              <a:gd name="connsiteY0-594" fmla="*/ 0 h 13029483"/>
              <a:gd name="connsiteX1-595" fmla="*/ 36035499 w 36035499"/>
              <a:gd name="connsiteY1-596" fmla="*/ 4955458 h 13029483"/>
              <a:gd name="connsiteX2-597" fmla="*/ 34088711 w 36035499"/>
              <a:gd name="connsiteY2-598" fmla="*/ 5073445 h 13029483"/>
              <a:gd name="connsiteX3-599" fmla="*/ 32790853 w 36035499"/>
              <a:gd name="connsiteY3-600" fmla="*/ 6076335 h 13029483"/>
              <a:gd name="connsiteX4-601" fmla="*/ 30755576 w 36035499"/>
              <a:gd name="connsiteY4-602" fmla="*/ 5928851 h 13029483"/>
              <a:gd name="connsiteX5-603" fmla="*/ 29310234 w 36035499"/>
              <a:gd name="connsiteY5-604" fmla="*/ 6843251 h 13029483"/>
              <a:gd name="connsiteX6-605" fmla="*/ 27864892 w 36035499"/>
              <a:gd name="connsiteY6-606" fmla="*/ 6548284 h 13029483"/>
              <a:gd name="connsiteX7-607" fmla="*/ 26390053 w 36035499"/>
              <a:gd name="connsiteY7-608" fmla="*/ 7462684 h 13029483"/>
              <a:gd name="connsiteX8-609" fmla="*/ 24679240 w 36035499"/>
              <a:gd name="connsiteY8-610" fmla="*/ 7197213 h 13029483"/>
              <a:gd name="connsiteX9-611" fmla="*/ 23174905 w 36035499"/>
              <a:gd name="connsiteY9-612" fmla="*/ 8052619 h 13029483"/>
              <a:gd name="connsiteX10-613" fmla="*/ 21139627 w 36035499"/>
              <a:gd name="connsiteY10-614" fmla="*/ 7905135 h 13029483"/>
              <a:gd name="connsiteX11-615" fmla="*/ 19523393 w 36035499"/>
              <a:gd name="connsiteY11-616" fmla="*/ 8920666 h 13029483"/>
              <a:gd name="connsiteX12-617" fmla="*/ 16636181 w 36035499"/>
              <a:gd name="connsiteY12-618" fmla="*/ 8910794 h 13029483"/>
              <a:gd name="connsiteX13-619" fmla="*/ 15338323 w 36035499"/>
              <a:gd name="connsiteY13-620" fmla="*/ 9913684 h 13029483"/>
              <a:gd name="connsiteX14-621" fmla="*/ 13303046 w 36035499"/>
              <a:gd name="connsiteY14-622" fmla="*/ 9766200 h 13029483"/>
              <a:gd name="connsiteX15-623" fmla="*/ 11857703 w 36035499"/>
              <a:gd name="connsiteY15-624" fmla="*/ 10680600 h 13029483"/>
              <a:gd name="connsiteX16-625" fmla="*/ 10412362 w 36035499"/>
              <a:gd name="connsiteY16-626" fmla="*/ 10385633 h 13029483"/>
              <a:gd name="connsiteX17-627" fmla="*/ 8937523 w 36035499"/>
              <a:gd name="connsiteY17-628" fmla="*/ 11300033 h 13029483"/>
              <a:gd name="connsiteX18-629" fmla="*/ 7226710 w 36035499"/>
              <a:gd name="connsiteY18-630" fmla="*/ 11034562 h 13029483"/>
              <a:gd name="connsiteX19-631" fmla="*/ 5722375 w 36035499"/>
              <a:gd name="connsiteY19-632" fmla="*/ 11889968 h 13029483"/>
              <a:gd name="connsiteX20-633" fmla="*/ 3687096 w 36035499"/>
              <a:gd name="connsiteY20-634" fmla="*/ 11742484 h 13029483"/>
              <a:gd name="connsiteX21-635" fmla="*/ 2448232 w 36035499"/>
              <a:gd name="connsiteY21-636" fmla="*/ 12627387 h 13029483"/>
              <a:gd name="connsiteX22-637" fmla="*/ 1091380 w 36035499"/>
              <a:gd name="connsiteY22-638" fmla="*/ 12627387 h 13029483"/>
              <a:gd name="connsiteX23-639" fmla="*/ 0 w 36035499"/>
              <a:gd name="connsiteY23-640" fmla="*/ 7671929 h 13029483"/>
              <a:gd name="connsiteX24-641" fmla="*/ 35003111 w 36035499"/>
              <a:gd name="connsiteY24-642" fmla="*/ 0 h 13029483"/>
              <a:gd name="connsiteX0-643" fmla="*/ 35003111 w 36035499"/>
              <a:gd name="connsiteY0-644" fmla="*/ 0 h 13029483"/>
              <a:gd name="connsiteX1-645" fmla="*/ 36035499 w 36035499"/>
              <a:gd name="connsiteY1-646" fmla="*/ 4955458 h 13029483"/>
              <a:gd name="connsiteX2-647" fmla="*/ 34088711 w 36035499"/>
              <a:gd name="connsiteY2-648" fmla="*/ 5073445 h 13029483"/>
              <a:gd name="connsiteX3-649" fmla="*/ 32790853 w 36035499"/>
              <a:gd name="connsiteY3-650" fmla="*/ 6076335 h 13029483"/>
              <a:gd name="connsiteX4-651" fmla="*/ 30755576 w 36035499"/>
              <a:gd name="connsiteY4-652" fmla="*/ 5928851 h 13029483"/>
              <a:gd name="connsiteX5-653" fmla="*/ 29310234 w 36035499"/>
              <a:gd name="connsiteY5-654" fmla="*/ 6843251 h 13029483"/>
              <a:gd name="connsiteX6-655" fmla="*/ 27864892 w 36035499"/>
              <a:gd name="connsiteY6-656" fmla="*/ 6548284 h 13029483"/>
              <a:gd name="connsiteX7-657" fmla="*/ 26390053 w 36035499"/>
              <a:gd name="connsiteY7-658" fmla="*/ 7462684 h 13029483"/>
              <a:gd name="connsiteX8-659" fmla="*/ 24679240 w 36035499"/>
              <a:gd name="connsiteY8-660" fmla="*/ 7197213 h 13029483"/>
              <a:gd name="connsiteX9-661" fmla="*/ 23174905 w 36035499"/>
              <a:gd name="connsiteY9-662" fmla="*/ 8052619 h 13029483"/>
              <a:gd name="connsiteX10-663" fmla="*/ 21139627 w 36035499"/>
              <a:gd name="connsiteY10-664" fmla="*/ 7905135 h 13029483"/>
              <a:gd name="connsiteX11-665" fmla="*/ 19450820 w 36035499"/>
              <a:gd name="connsiteY11-666" fmla="*/ 8949695 h 13029483"/>
              <a:gd name="connsiteX12-667" fmla="*/ 16636181 w 36035499"/>
              <a:gd name="connsiteY12-668" fmla="*/ 8910794 h 13029483"/>
              <a:gd name="connsiteX13-669" fmla="*/ 15338323 w 36035499"/>
              <a:gd name="connsiteY13-670" fmla="*/ 9913684 h 13029483"/>
              <a:gd name="connsiteX14-671" fmla="*/ 13303046 w 36035499"/>
              <a:gd name="connsiteY14-672" fmla="*/ 9766200 h 13029483"/>
              <a:gd name="connsiteX15-673" fmla="*/ 11857703 w 36035499"/>
              <a:gd name="connsiteY15-674" fmla="*/ 10680600 h 13029483"/>
              <a:gd name="connsiteX16-675" fmla="*/ 10412362 w 36035499"/>
              <a:gd name="connsiteY16-676" fmla="*/ 10385633 h 13029483"/>
              <a:gd name="connsiteX17-677" fmla="*/ 8937523 w 36035499"/>
              <a:gd name="connsiteY17-678" fmla="*/ 11300033 h 13029483"/>
              <a:gd name="connsiteX18-679" fmla="*/ 7226710 w 36035499"/>
              <a:gd name="connsiteY18-680" fmla="*/ 11034562 h 13029483"/>
              <a:gd name="connsiteX19-681" fmla="*/ 5722375 w 36035499"/>
              <a:gd name="connsiteY19-682" fmla="*/ 11889968 h 13029483"/>
              <a:gd name="connsiteX20-683" fmla="*/ 3687096 w 36035499"/>
              <a:gd name="connsiteY20-684" fmla="*/ 11742484 h 13029483"/>
              <a:gd name="connsiteX21-685" fmla="*/ 2448232 w 36035499"/>
              <a:gd name="connsiteY21-686" fmla="*/ 12627387 h 13029483"/>
              <a:gd name="connsiteX22-687" fmla="*/ 1091380 w 36035499"/>
              <a:gd name="connsiteY22-688" fmla="*/ 12627387 h 13029483"/>
              <a:gd name="connsiteX23-689" fmla="*/ 0 w 36035499"/>
              <a:gd name="connsiteY23-690" fmla="*/ 7671929 h 13029483"/>
              <a:gd name="connsiteX24-691" fmla="*/ 35003111 w 36035499"/>
              <a:gd name="connsiteY24-692" fmla="*/ 0 h 130294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</a:cxnLst>
            <a:rect l="l" t="t" r="r" b="b"/>
            <a:pathLst>
              <a:path w="36035499" h="13029483">
                <a:moveTo>
                  <a:pt x="35003111" y="0"/>
                </a:moveTo>
                <a:lnTo>
                  <a:pt x="36035499" y="4955458"/>
                </a:lnTo>
                <a:cubicBezTo>
                  <a:pt x="35332491" y="4921045"/>
                  <a:pt x="34629485" y="4886632"/>
                  <a:pt x="34088711" y="5073445"/>
                </a:cubicBezTo>
                <a:cubicBezTo>
                  <a:pt x="33547937" y="5260258"/>
                  <a:pt x="33346375" y="5933767"/>
                  <a:pt x="32790853" y="6076335"/>
                </a:cubicBezTo>
                <a:cubicBezTo>
                  <a:pt x="32235331" y="6218903"/>
                  <a:pt x="31335679" y="5801032"/>
                  <a:pt x="30755576" y="5928851"/>
                </a:cubicBezTo>
                <a:cubicBezTo>
                  <a:pt x="30175473" y="6056670"/>
                  <a:pt x="29792015" y="6740012"/>
                  <a:pt x="29310234" y="6843251"/>
                </a:cubicBezTo>
                <a:cubicBezTo>
                  <a:pt x="28828453" y="6946490"/>
                  <a:pt x="28351589" y="6445045"/>
                  <a:pt x="27864892" y="6548284"/>
                </a:cubicBezTo>
                <a:cubicBezTo>
                  <a:pt x="27378195" y="6651523"/>
                  <a:pt x="26920995" y="7354529"/>
                  <a:pt x="26390053" y="7462684"/>
                </a:cubicBezTo>
                <a:cubicBezTo>
                  <a:pt x="25859111" y="7570839"/>
                  <a:pt x="25215098" y="7098891"/>
                  <a:pt x="24679240" y="7197213"/>
                </a:cubicBezTo>
                <a:cubicBezTo>
                  <a:pt x="24143382" y="7295536"/>
                  <a:pt x="23764840" y="7934632"/>
                  <a:pt x="23174905" y="8052619"/>
                </a:cubicBezTo>
                <a:cubicBezTo>
                  <a:pt x="22584969" y="8170606"/>
                  <a:pt x="21760308" y="7755622"/>
                  <a:pt x="21139627" y="7905135"/>
                </a:cubicBezTo>
                <a:cubicBezTo>
                  <a:pt x="20518946" y="8054648"/>
                  <a:pt x="20201394" y="8782085"/>
                  <a:pt x="19450820" y="8949695"/>
                </a:cubicBezTo>
                <a:cubicBezTo>
                  <a:pt x="18700246" y="9117305"/>
                  <a:pt x="17321597" y="8750129"/>
                  <a:pt x="16636181" y="8910794"/>
                </a:cubicBezTo>
                <a:cubicBezTo>
                  <a:pt x="15950765" y="9071459"/>
                  <a:pt x="15893845" y="9771116"/>
                  <a:pt x="15338323" y="9913684"/>
                </a:cubicBezTo>
                <a:cubicBezTo>
                  <a:pt x="14782801" y="10056252"/>
                  <a:pt x="13883149" y="9638381"/>
                  <a:pt x="13303046" y="9766200"/>
                </a:cubicBezTo>
                <a:cubicBezTo>
                  <a:pt x="12722943" y="9894019"/>
                  <a:pt x="12339484" y="10577361"/>
                  <a:pt x="11857703" y="10680600"/>
                </a:cubicBezTo>
                <a:cubicBezTo>
                  <a:pt x="11375922" y="10783839"/>
                  <a:pt x="10899059" y="10282394"/>
                  <a:pt x="10412362" y="10385633"/>
                </a:cubicBezTo>
                <a:cubicBezTo>
                  <a:pt x="9925664" y="10488872"/>
                  <a:pt x="9468464" y="11191878"/>
                  <a:pt x="8937523" y="11300033"/>
                </a:cubicBezTo>
                <a:cubicBezTo>
                  <a:pt x="8406580" y="11408188"/>
                  <a:pt x="7762568" y="10936240"/>
                  <a:pt x="7226710" y="11034562"/>
                </a:cubicBezTo>
                <a:cubicBezTo>
                  <a:pt x="6690851" y="11132885"/>
                  <a:pt x="6312310" y="11771981"/>
                  <a:pt x="5722375" y="11889968"/>
                </a:cubicBezTo>
                <a:cubicBezTo>
                  <a:pt x="5132439" y="12007955"/>
                  <a:pt x="4232786" y="11619581"/>
                  <a:pt x="3687096" y="11742484"/>
                </a:cubicBezTo>
                <a:cubicBezTo>
                  <a:pt x="3141406" y="11865387"/>
                  <a:pt x="2880852" y="12479903"/>
                  <a:pt x="2448232" y="12627387"/>
                </a:cubicBezTo>
                <a:cubicBezTo>
                  <a:pt x="2015612" y="12774871"/>
                  <a:pt x="1504336" y="13453297"/>
                  <a:pt x="1091380" y="12627387"/>
                </a:cubicBezTo>
                <a:lnTo>
                  <a:pt x="0" y="7671929"/>
                </a:lnTo>
                <a:lnTo>
                  <a:pt x="35003111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  <a:effectLst>
            <a:outerShdw blurRad="304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70" name="10"/>
          <p:cNvSpPr/>
          <p:nvPr/>
        </p:nvSpPr>
        <p:spPr>
          <a:xfrm flipV="1">
            <a:off x="-22299588" y="-1698403"/>
            <a:ext cx="36035499" cy="13029483"/>
          </a:xfrm>
          <a:custGeom>
            <a:avLst/>
            <a:gdLst>
              <a:gd name="connsiteX0" fmla="*/ 35003111 w 36035499"/>
              <a:gd name="connsiteY0" fmla="*/ 0 h 13029483"/>
              <a:gd name="connsiteX1" fmla="*/ 36035499 w 36035499"/>
              <a:gd name="connsiteY1" fmla="*/ 4955458 h 13029483"/>
              <a:gd name="connsiteX2" fmla="*/ 34088711 w 36035499"/>
              <a:gd name="connsiteY2" fmla="*/ 5073445 h 13029483"/>
              <a:gd name="connsiteX3" fmla="*/ 32790853 w 36035499"/>
              <a:gd name="connsiteY3" fmla="*/ 6076335 h 13029483"/>
              <a:gd name="connsiteX4" fmla="*/ 30755576 w 36035499"/>
              <a:gd name="connsiteY4" fmla="*/ 5928851 h 13029483"/>
              <a:gd name="connsiteX5" fmla="*/ 29310234 w 36035499"/>
              <a:gd name="connsiteY5" fmla="*/ 6843251 h 13029483"/>
              <a:gd name="connsiteX6" fmla="*/ 27864892 w 36035499"/>
              <a:gd name="connsiteY6" fmla="*/ 6548284 h 13029483"/>
              <a:gd name="connsiteX7" fmla="*/ 26390053 w 36035499"/>
              <a:gd name="connsiteY7" fmla="*/ 7462684 h 13029483"/>
              <a:gd name="connsiteX8" fmla="*/ 24679240 w 36035499"/>
              <a:gd name="connsiteY8" fmla="*/ 7197213 h 13029483"/>
              <a:gd name="connsiteX9" fmla="*/ 23174905 w 36035499"/>
              <a:gd name="connsiteY9" fmla="*/ 8052619 h 13029483"/>
              <a:gd name="connsiteX10" fmla="*/ 21139627 w 36035499"/>
              <a:gd name="connsiteY10" fmla="*/ 7905135 h 13029483"/>
              <a:gd name="connsiteX11" fmla="*/ 19900763 w 36035499"/>
              <a:gd name="connsiteY11" fmla="*/ 8790038 h 13029483"/>
              <a:gd name="connsiteX12" fmla="*/ 18582908 w 36035499"/>
              <a:gd name="connsiteY12" fmla="*/ 8863122 h 13029483"/>
              <a:gd name="connsiteX13" fmla="*/ 18544515 w 36035499"/>
              <a:gd name="connsiteY13" fmla="*/ 8791169 h 13029483"/>
              <a:gd name="connsiteX14" fmla="*/ 18058248 w 36035499"/>
              <a:gd name="connsiteY14" fmla="*/ 8770454 h 13029483"/>
              <a:gd name="connsiteX15" fmla="*/ 16636181 w 36035499"/>
              <a:gd name="connsiteY15" fmla="*/ 8910794 h 13029483"/>
              <a:gd name="connsiteX16" fmla="*/ 15338323 w 36035499"/>
              <a:gd name="connsiteY16" fmla="*/ 9913684 h 13029483"/>
              <a:gd name="connsiteX17" fmla="*/ 13303046 w 36035499"/>
              <a:gd name="connsiteY17" fmla="*/ 9766200 h 13029483"/>
              <a:gd name="connsiteX18" fmla="*/ 11857703 w 36035499"/>
              <a:gd name="connsiteY18" fmla="*/ 10680600 h 13029483"/>
              <a:gd name="connsiteX19" fmla="*/ 10412362 w 36035499"/>
              <a:gd name="connsiteY19" fmla="*/ 10385633 h 13029483"/>
              <a:gd name="connsiteX20" fmla="*/ 8937523 w 36035499"/>
              <a:gd name="connsiteY20" fmla="*/ 11300033 h 13029483"/>
              <a:gd name="connsiteX21" fmla="*/ 7226710 w 36035499"/>
              <a:gd name="connsiteY21" fmla="*/ 11034562 h 13029483"/>
              <a:gd name="connsiteX22" fmla="*/ 5722375 w 36035499"/>
              <a:gd name="connsiteY22" fmla="*/ 11889968 h 13029483"/>
              <a:gd name="connsiteX23" fmla="*/ 3687096 w 36035499"/>
              <a:gd name="connsiteY23" fmla="*/ 11742484 h 13029483"/>
              <a:gd name="connsiteX24" fmla="*/ 2448232 w 36035499"/>
              <a:gd name="connsiteY24" fmla="*/ 12627387 h 13029483"/>
              <a:gd name="connsiteX25" fmla="*/ 1091380 w 36035499"/>
              <a:gd name="connsiteY25" fmla="*/ 12627387 h 13029483"/>
              <a:gd name="connsiteX26" fmla="*/ 0 w 36035499"/>
              <a:gd name="connsiteY26" fmla="*/ 7671929 h 13029483"/>
              <a:gd name="connsiteX27" fmla="*/ 17457615 w 36035499"/>
              <a:gd name="connsiteY27" fmla="*/ 3857661 h 13029483"/>
              <a:gd name="connsiteX28" fmla="*/ 17452531 w 36035499"/>
              <a:gd name="connsiteY28" fmla="*/ 3834580 h 13029483"/>
              <a:gd name="connsiteX0-1" fmla="*/ 35003111 w 36035499"/>
              <a:gd name="connsiteY0-2" fmla="*/ 0 h 13029483"/>
              <a:gd name="connsiteX1-3" fmla="*/ 36035499 w 36035499"/>
              <a:gd name="connsiteY1-4" fmla="*/ 4955458 h 13029483"/>
              <a:gd name="connsiteX2-5" fmla="*/ 34088711 w 36035499"/>
              <a:gd name="connsiteY2-6" fmla="*/ 5073445 h 13029483"/>
              <a:gd name="connsiteX3-7" fmla="*/ 32790853 w 36035499"/>
              <a:gd name="connsiteY3-8" fmla="*/ 6076335 h 13029483"/>
              <a:gd name="connsiteX4-9" fmla="*/ 30755576 w 36035499"/>
              <a:gd name="connsiteY4-10" fmla="*/ 5928851 h 13029483"/>
              <a:gd name="connsiteX5-11" fmla="*/ 29310234 w 36035499"/>
              <a:gd name="connsiteY5-12" fmla="*/ 6843251 h 13029483"/>
              <a:gd name="connsiteX6-13" fmla="*/ 27864892 w 36035499"/>
              <a:gd name="connsiteY6-14" fmla="*/ 6548284 h 13029483"/>
              <a:gd name="connsiteX7-15" fmla="*/ 26390053 w 36035499"/>
              <a:gd name="connsiteY7-16" fmla="*/ 7462684 h 13029483"/>
              <a:gd name="connsiteX8-17" fmla="*/ 24679240 w 36035499"/>
              <a:gd name="connsiteY8-18" fmla="*/ 7197213 h 13029483"/>
              <a:gd name="connsiteX9-19" fmla="*/ 23174905 w 36035499"/>
              <a:gd name="connsiteY9-20" fmla="*/ 8052619 h 13029483"/>
              <a:gd name="connsiteX10-21" fmla="*/ 21139627 w 36035499"/>
              <a:gd name="connsiteY10-22" fmla="*/ 7905135 h 13029483"/>
              <a:gd name="connsiteX11-23" fmla="*/ 19900763 w 36035499"/>
              <a:gd name="connsiteY11-24" fmla="*/ 8790038 h 13029483"/>
              <a:gd name="connsiteX12-25" fmla="*/ 18582908 w 36035499"/>
              <a:gd name="connsiteY12-26" fmla="*/ 8863122 h 13029483"/>
              <a:gd name="connsiteX13-27" fmla="*/ 18544515 w 36035499"/>
              <a:gd name="connsiteY13-28" fmla="*/ 8791169 h 13029483"/>
              <a:gd name="connsiteX14-29" fmla="*/ 18058248 w 36035499"/>
              <a:gd name="connsiteY14-30" fmla="*/ 8770454 h 13029483"/>
              <a:gd name="connsiteX15-31" fmla="*/ 16636181 w 36035499"/>
              <a:gd name="connsiteY15-32" fmla="*/ 8910794 h 13029483"/>
              <a:gd name="connsiteX16-33" fmla="*/ 15338323 w 36035499"/>
              <a:gd name="connsiteY16-34" fmla="*/ 9913684 h 13029483"/>
              <a:gd name="connsiteX17-35" fmla="*/ 13303046 w 36035499"/>
              <a:gd name="connsiteY17-36" fmla="*/ 9766200 h 13029483"/>
              <a:gd name="connsiteX18-37" fmla="*/ 11857703 w 36035499"/>
              <a:gd name="connsiteY18-38" fmla="*/ 10680600 h 13029483"/>
              <a:gd name="connsiteX19-39" fmla="*/ 10412362 w 36035499"/>
              <a:gd name="connsiteY19-40" fmla="*/ 10385633 h 13029483"/>
              <a:gd name="connsiteX20-41" fmla="*/ 8937523 w 36035499"/>
              <a:gd name="connsiteY20-42" fmla="*/ 11300033 h 13029483"/>
              <a:gd name="connsiteX21-43" fmla="*/ 7226710 w 36035499"/>
              <a:gd name="connsiteY21-44" fmla="*/ 11034562 h 13029483"/>
              <a:gd name="connsiteX22-45" fmla="*/ 5722375 w 36035499"/>
              <a:gd name="connsiteY22-46" fmla="*/ 11889968 h 13029483"/>
              <a:gd name="connsiteX23-47" fmla="*/ 3687096 w 36035499"/>
              <a:gd name="connsiteY23-48" fmla="*/ 11742484 h 13029483"/>
              <a:gd name="connsiteX24-49" fmla="*/ 2448232 w 36035499"/>
              <a:gd name="connsiteY24-50" fmla="*/ 12627387 h 13029483"/>
              <a:gd name="connsiteX25-51" fmla="*/ 1091380 w 36035499"/>
              <a:gd name="connsiteY25-52" fmla="*/ 12627387 h 13029483"/>
              <a:gd name="connsiteX26-53" fmla="*/ 0 w 36035499"/>
              <a:gd name="connsiteY26-54" fmla="*/ 7671929 h 13029483"/>
              <a:gd name="connsiteX27-55" fmla="*/ 17457615 w 36035499"/>
              <a:gd name="connsiteY27-56" fmla="*/ 3857661 h 13029483"/>
              <a:gd name="connsiteX28-57" fmla="*/ 17452531 w 36035499"/>
              <a:gd name="connsiteY28-58" fmla="*/ 3834580 h 13029483"/>
              <a:gd name="connsiteX29" fmla="*/ 35003111 w 36035499"/>
              <a:gd name="connsiteY29" fmla="*/ 0 h 13029483"/>
              <a:gd name="connsiteX0-59" fmla="*/ 35003111 w 36035499"/>
              <a:gd name="connsiteY0-60" fmla="*/ 0 h 13029483"/>
              <a:gd name="connsiteX1-61" fmla="*/ 36035499 w 36035499"/>
              <a:gd name="connsiteY1-62" fmla="*/ 4955458 h 13029483"/>
              <a:gd name="connsiteX2-63" fmla="*/ 34088711 w 36035499"/>
              <a:gd name="connsiteY2-64" fmla="*/ 5073445 h 13029483"/>
              <a:gd name="connsiteX3-65" fmla="*/ 32790853 w 36035499"/>
              <a:gd name="connsiteY3-66" fmla="*/ 6076335 h 13029483"/>
              <a:gd name="connsiteX4-67" fmla="*/ 30755576 w 36035499"/>
              <a:gd name="connsiteY4-68" fmla="*/ 5928851 h 13029483"/>
              <a:gd name="connsiteX5-69" fmla="*/ 29310234 w 36035499"/>
              <a:gd name="connsiteY5-70" fmla="*/ 6843251 h 13029483"/>
              <a:gd name="connsiteX6-71" fmla="*/ 27864892 w 36035499"/>
              <a:gd name="connsiteY6-72" fmla="*/ 6548284 h 13029483"/>
              <a:gd name="connsiteX7-73" fmla="*/ 26390053 w 36035499"/>
              <a:gd name="connsiteY7-74" fmla="*/ 7462684 h 13029483"/>
              <a:gd name="connsiteX8-75" fmla="*/ 24679240 w 36035499"/>
              <a:gd name="connsiteY8-76" fmla="*/ 7197213 h 13029483"/>
              <a:gd name="connsiteX9-77" fmla="*/ 23174905 w 36035499"/>
              <a:gd name="connsiteY9-78" fmla="*/ 8052619 h 13029483"/>
              <a:gd name="connsiteX10-79" fmla="*/ 21139627 w 36035499"/>
              <a:gd name="connsiteY10-80" fmla="*/ 7905135 h 13029483"/>
              <a:gd name="connsiteX11-81" fmla="*/ 19900763 w 36035499"/>
              <a:gd name="connsiteY11-82" fmla="*/ 8790038 h 13029483"/>
              <a:gd name="connsiteX12-83" fmla="*/ 18582908 w 36035499"/>
              <a:gd name="connsiteY12-84" fmla="*/ 8863122 h 13029483"/>
              <a:gd name="connsiteX13-85" fmla="*/ 18058248 w 36035499"/>
              <a:gd name="connsiteY13-86" fmla="*/ 8770454 h 13029483"/>
              <a:gd name="connsiteX14-87" fmla="*/ 16636181 w 36035499"/>
              <a:gd name="connsiteY14-88" fmla="*/ 8910794 h 13029483"/>
              <a:gd name="connsiteX15-89" fmla="*/ 15338323 w 36035499"/>
              <a:gd name="connsiteY15-90" fmla="*/ 9913684 h 13029483"/>
              <a:gd name="connsiteX16-91" fmla="*/ 13303046 w 36035499"/>
              <a:gd name="connsiteY16-92" fmla="*/ 9766200 h 13029483"/>
              <a:gd name="connsiteX17-93" fmla="*/ 11857703 w 36035499"/>
              <a:gd name="connsiteY17-94" fmla="*/ 10680600 h 13029483"/>
              <a:gd name="connsiteX18-95" fmla="*/ 10412362 w 36035499"/>
              <a:gd name="connsiteY18-96" fmla="*/ 10385633 h 13029483"/>
              <a:gd name="connsiteX19-97" fmla="*/ 8937523 w 36035499"/>
              <a:gd name="connsiteY19-98" fmla="*/ 11300033 h 13029483"/>
              <a:gd name="connsiteX20-99" fmla="*/ 7226710 w 36035499"/>
              <a:gd name="connsiteY20-100" fmla="*/ 11034562 h 13029483"/>
              <a:gd name="connsiteX21-101" fmla="*/ 5722375 w 36035499"/>
              <a:gd name="connsiteY21-102" fmla="*/ 11889968 h 13029483"/>
              <a:gd name="connsiteX22-103" fmla="*/ 3687096 w 36035499"/>
              <a:gd name="connsiteY22-104" fmla="*/ 11742484 h 13029483"/>
              <a:gd name="connsiteX23-105" fmla="*/ 2448232 w 36035499"/>
              <a:gd name="connsiteY23-106" fmla="*/ 12627387 h 13029483"/>
              <a:gd name="connsiteX24-107" fmla="*/ 1091380 w 36035499"/>
              <a:gd name="connsiteY24-108" fmla="*/ 12627387 h 13029483"/>
              <a:gd name="connsiteX25-109" fmla="*/ 0 w 36035499"/>
              <a:gd name="connsiteY25-110" fmla="*/ 7671929 h 13029483"/>
              <a:gd name="connsiteX26-111" fmla="*/ 17457615 w 36035499"/>
              <a:gd name="connsiteY26-112" fmla="*/ 3857661 h 13029483"/>
              <a:gd name="connsiteX27-113" fmla="*/ 17452531 w 36035499"/>
              <a:gd name="connsiteY27-114" fmla="*/ 3834580 h 13029483"/>
              <a:gd name="connsiteX28-115" fmla="*/ 35003111 w 36035499"/>
              <a:gd name="connsiteY28-116" fmla="*/ 0 h 13029483"/>
              <a:gd name="connsiteX0-117" fmla="*/ 35003111 w 36035499"/>
              <a:gd name="connsiteY0-118" fmla="*/ 0 h 13029483"/>
              <a:gd name="connsiteX1-119" fmla="*/ 36035499 w 36035499"/>
              <a:gd name="connsiteY1-120" fmla="*/ 4955458 h 13029483"/>
              <a:gd name="connsiteX2-121" fmla="*/ 34088711 w 36035499"/>
              <a:gd name="connsiteY2-122" fmla="*/ 5073445 h 13029483"/>
              <a:gd name="connsiteX3-123" fmla="*/ 32790853 w 36035499"/>
              <a:gd name="connsiteY3-124" fmla="*/ 6076335 h 13029483"/>
              <a:gd name="connsiteX4-125" fmla="*/ 30755576 w 36035499"/>
              <a:gd name="connsiteY4-126" fmla="*/ 5928851 h 13029483"/>
              <a:gd name="connsiteX5-127" fmla="*/ 29310234 w 36035499"/>
              <a:gd name="connsiteY5-128" fmla="*/ 6843251 h 13029483"/>
              <a:gd name="connsiteX6-129" fmla="*/ 27864892 w 36035499"/>
              <a:gd name="connsiteY6-130" fmla="*/ 6548284 h 13029483"/>
              <a:gd name="connsiteX7-131" fmla="*/ 26390053 w 36035499"/>
              <a:gd name="connsiteY7-132" fmla="*/ 7462684 h 13029483"/>
              <a:gd name="connsiteX8-133" fmla="*/ 24679240 w 36035499"/>
              <a:gd name="connsiteY8-134" fmla="*/ 7197213 h 13029483"/>
              <a:gd name="connsiteX9-135" fmla="*/ 23174905 w 36035499"/>
              <a:gd name="connsiteY9-136" fmla="*/ 8052619 h 13029483"/>
              <a:gd name="connsiteX10-137" fmla="*/ 21139627 w 36035499"/>
              <a:gd name="connsiteY10-138" fmla="*/ 7905135 h 13029483"/>
              <a:gd name="connsiteX11-139" fmla="*/ 19900763 w 36035499"/>
              <a:gd name="connsiteY11-140" fmla="*/ 8790038 h 13029483"/>
              <a:gd name="connsiteX12-141" fmla="*/ 18058248 w 36035499"/>
              <a:gd name="connsiteY12-142" fmla="*/ 8770454 h 13029483"/>
              <a:gd name="connsiteX13-143" fmla="*/ 16636181 w 36035499"/>
              <a:gd name="connsiteY13-144" fmla="*/ 8910794 h 13029483"/>
              <a:gd name="connsiteX14-145" fmla="*/ 15338323 w 36035499"/>
              <a:gd name="connsiteY14-146" fmla="*/ 9913684 h 13029483"/>
              <a:gd name="connsiteX15-147" fmla="*/ 13303046 w 36035499"/>
              <a:gd name="connsiteY15-148" fmla="*/ 9766200 h 13029483"/>
              <a:gd name="connsiteX16-149" fmla="*/ 11857703 w 36035499"/>
              <a:gd name="connsiteY16-150" fmla="*/ 10680600 h 13029483"/>
              <a:gd name="connsiteX17-151" fmla="*/ 10412362 w 36035499"/>
              <a:gd name="connsiteY17-152" fmla="*/ 10385633 h 13029483"/>
              <a:gd name="connsiteX18-153" fmla="*/ 8937523 w 36035499"/>
              <a:gd name="connsiteY18-154" fmla="*/ 11300033 h 13029483"/>
              <a:gd name="connsiteX19-155" fmla="*/ 7226710 w 36035499"/>
              <a:gd name="connsiteY19-156" fmla="*/ 11034562 h 13029483"/>
              <a:gd name="connsiteX20-157" fmla="*/ 5722375 w 36035499"/>
              <a:gd name="connsiteY20-158" fmla="*/ 11889968 h 13029483"/>
              <a:gd name="connsiteX21-159" fmla="*/ 3687096 w 36035499"/>
              <a:gd name="connsiteY21-160" fmla="*/ 11742484 h 13029483"/>
              <a:gd name="connsiteX22-161" fmla="*/ 2448232 w 36035499"/>
              <a:gd name="connsiteY22-162" fmla="*/ 12627387 h 13029483"/>
              <a:gd name="connsiteX23-163" fmla="*/ 1091380 w 36035499"/>
              <a:gd name="connsiteY23-164" fmla="*/ 12627387 h 13029483"/>
              <a:gd name="connsiteX24-165" fmla="*/ 0 w 36035499"/>
              <a:gd name="connsiteY24-166" fmla="*/ 7671929 h 13029483"/>
              <a:gd name="connsiteX25-167" fmla="*/ 17457615 w 36035499"/>
              <a:gd name="connsiteY25-168" fmla="*/ 3857661 h 13029483"/>
              <a:gd name="connsiteX26-169" fmla="*/ 17452531 w 36035499"/>
              <a:gd name="connsiteY26-170" fmla="*/ 3834580 h 13029483"/>
              <a:gd name="connsiteX27-171" fmla="*/ 35003111 w 36035499"/>
              <a:gd name="connsiteY27-172" fmla="*/ 0 h 13029483"/>
              <a:gd name="connsiteX0-173" fmla="*/ 35003111 w 36035499"/>
              <a:gd name="connsiteY0-174" fmla="*/ 0 h 13029483"/>
              <a:gd name="connsiteX1-175" fmla="*/ 36035499 w 36035499"/>
              <a:gd name="connsiteY1-176" fmla="*/ 4955458 h 13029483"/>
              <a:gd name="connsiteX2-177" fmla="*/ 34088711 w 36035499"/>
              <a:gd name="connsiteY2-178" fmla="*/ 5073445 h 13029483"/>
              <a:gd name="connsiteX3-179" fmla="*/ 32790853 w 36035499"/>
              <a:gd name="connsiteY3-180" fmla="*/ 6076335 h 13029483"/>
              <a:gd name="connsiteX4-181" fmla="*/ 30755576 w 36035499"/>
              <a:gd name="connsiteY4-182" fmla="*/ 5928851 h 13029483"/>
              <a:gd name="connsiteX5-183" fmla="*/ 29310234 w 36035499"/>
              <a:gd name="connsiteY5-184" fmla="*/ 6843251 h 13029483"/>
              <a:gd name="connsiteX6-185" fmla="*/ 27864892 w 36035499"/>
              <a:gd name="connsiteY6-186" fmla="*/ 6548284 h 13029483"/>
              <a:gd name="connsiteX7-187" fmla="*/ 26390053 w 36035499"/>
              <a:gd name="connsiteY7-188" fmla="*/ 7462684 h 13029483"/>
              <a:gd name="connsiteX8-189" fmla="*/ 24679240 w 36035499"/>
              <a:gd name="connsiteY8-190" fmla="*/ 7197213 h 13029483"/>
              <a:gd name="connsiteX9-191" fmla="*/ 23174905 w 36035499"/>
              <a:gd name="connsiteY9-192" fmla="*/ 8052619 h 13029483"/>
              <a:gd name="connsiteX10-193" fmla="*/ 21139627 w 36035499"/>
              <a:gd name="connsiteY10-194" fmla="*/ 7905135 h 13029483"/>
              <a:gd name="connsiteX11-195" fmla="*/ 19900763 w 36035499"/>
              <a:gd name="connsiteY11-196" fmla="*/ 8790038 h 13029483"/>
              <a:gd name="connsiteX12-197" fmla="*/ 18058248 w 36035499"/>
              <a:gd name="connsiteY12-198" fmla="*/ 8770454 h 13029483"/>
              <a:gd name="connsiteX13-199" fmla="*/ 16636181 w 36035499"/>
              <a:gd name="connsiteY13-200" fmla="*/ 8910794 h 13029483"/>
              <a:gd name="connsiteX14-201" fmla="*/ 15338323 w 36035499"/>
              <a:gd name="connsiteY14-202" fmla="*/ 9913684 h 13029483"/>
              <a:gd name="connsiteX15-203" fmla="*/ 13303046 w 36035499"/>
              <a:gd name="connsiteY15-204" fmla="*/ 9766200 h 13029483"/>
              <a:gd name="connsiteX16-205" fmla="*/ 11857703 w 36035499"/>
              <a:gd name="connsiteY16-206" fmla="*/ 10680600 h 13029483"/>
              <a:gd name="connsiteX17-207" fmla="*/ 10412362 w 36035499"/>
              <a:gd name="connsiteY17-208" fmla="*/ 10385633 h 13029483"/>
              <a:gd name="connsiteX18-209" fmla="*/ 8937523 w 36035499"/>
              <a:gd name="connsiteY18-210" fmla="*/ 11300033 h 13029483"/>
              <a:gd name="connsiteX19-211" fmla="*/ 7226710 w 36035499"/>
              <a:gd name="connsiteY19-212" fmla="*/ 11034562 h 13029483"/>
              <a:gd name="connsiteX20-213" fmla="*/ 5722375 w 36035499"/>
              <a:gd name="connsiteY20-214" fmla="*/ 11889968 h 13029483"/>
              <a:gd name="connsiteX21-215" fmla="*/ 3687096 w 36035499"/>
              <a:gd name="connsiteY21-216" fmla="*/ 11742484 h 13029483"/>
              <a:gd name="connsiteX22-217" fmla="*/ 2448232 w 36035499"/>
              <a:gd name="connsiteY22-218" fmla="*/ 12627387 h 13029483"/>
              <a:gd name="connsiteX23-219" fmla="*/ 1091380 w 36035499"/>
              <a:gd name="connsiteY23-220" fmla="*/ 12627387 h 13029483"/>
              <a:gd name="connsiteX24-221" fmla="*/ 0 w 36035499"/>
              <a:gd name="connsiteY24-222" fmla="*/ 7671929 h 13029483"/>
              <a:gd name="connsiteX25-223" fmla="*/ 17457615 w 36035499"/>
              <a:gd name="connsiteY25-224" fmla="*/ 3857661 h 13029483"/>
              <a:gd name="connsiteX26-225" fmla="*/ 17452531 w 36035499"/>
              <a:gd name="connsiteY26-226" fmla="*/ 3834580 h 13029483"/>
              <a:gd name="connsiteX27-227" fmla="*/ 35003111 w 36035499"/>
              <a:gd name="connsiteY27-228" fmla="*/ 0 h 13029483"/>
              <a:gd name="connsiteX0-229" fmla="*/ 35003111 w 36035499"/>
              <a:gd name="connsiteY0-230" fmla="*/ 0 h 13029483"/>
              <a:gd name="connsiteX1-231" fmla="*/ 36035499 w 36035499"/>
              <a:gd name="connsiteY1-232" fmla="*/ 4955458 h 13029483"/>
              <a:gd name="connsiteX2-233" fmla="*/ 34088711 w 36035499"/>
              <a:gd name="connsiteY2-234" fmla="*/ 5073445 h 13029483"/>
              <a:gd name="connsiteX3-235" fmla="*/ 32790853 w 36035499"/>
              <a:gd name="connsiteY3-236" fmla="*/ 6076335 h 13029483"/>
              <a:gd name="connsiteX4-237" fmla="*/ 30755576 w 36035499"/>
              <a:gd name="connsiteY4-238" fmla="*/ 5928851 h 13029483"/>
              <a:gd name="connsiteX5-239" fmla="*/ 29310234 w 36035499"/>
              <a:gd name="connsiteY5-240" fmla="*/ 6843251 h 13029483"/>
              <a:gd name="connsiteX6-241" fmla="*/ 27864892 w 36035499"/>
              <a:gd name="connsiteY6-242" fmla="*/ 6548284 h 13029483"/>
              <a:gd name="connsiteX7-243" fmla="*/ 26390053 w 36035499"/>
              <a:gd name="connsiteY7-244" fmla="*/ 7462684 h 13029483"/>
              <a:gd name="connsiteX8-245" fmla="*/ 24679240 w 36035499"/>
              <a:gd name="connsiteY8-246" fmla="*/ 7197213 h 13029483"/>
              <a:gd name="connsiteX9-247" fmla="*/ 23174905 w 36035499"/>
              <a:gd name="connsiteY9-248" fmla="*/ 8052619 h 13029483"/>
              <a:gd name="connsiteX10-249" fmla="*/ 21139627 w 36035499"/>
              <a:gd name="connsiteY10-250" fmla="*/ 7905135 h 13029483"/>
              <a:gd name="connsiteX11-251" fmla="*/ 19900763 w 36035499"/>
              <a:gd name="connsiteY11-252" fmla="*/ 8790038 h 13029483"/>
              <a:gd name="connsiteX12-253" fmla="*/ 18058248 w 36035499"/>
              <a:gd name="connsiteY12-254" fmla="*/ 8770454 h 13029483"/>
              <a:gd name="connsiteX13-255" fmla="*/ 16636181 w 36035499"/>
              <a:gd name="connsiteY13-256" fmla="*/ 8910794 h 13029483"/>
              <a:gd name="connsiteX14-257" fmla="*/ 15338323 w 36035499"/>
              <a:gd name="connsiteY14-258" fmla="*/ 9913684 h 13029483"/>
              <a:gd name="connsiteX15-259" fmla="*/ 13303046 w 36035499"/>
              <a:gd name="connsiteY15-260" fmla="*/ 9766200 h 13029483"/>
              <a:gd name="connsiteX16-261" fmla="*/ 11857703 w 36035499"/>
              <a:gd name="connsiteY16-262" fmla="*/ 10680600 h 13029483"/>
              <a:gd name="connsiteX17-263" fmla="*/ 10412362 w 36035499"/>
              <a:gd name="connsiteY17-264" fmla="*/ 10385633 h 13029483"/>
              <a:gd name="connsiteX18-265" fmla="*/ 8937523 w 36035499"/>
              <a:gd name="connsiteY18-266" fmla="*/ 11300033 h 13029483"/>
              <a:gd name="connsiteX19-267" fmla="*/ 7226710 w 36035499"/>
              <a:gd name="connsiteY19-268" fmla="*/ 11034562 h 13029483"/>
              <a:gd name="connsiteX20-269" fmla="*/ 5722375 w 36035499"/>
              <a:gd name="connsiteY20-270" fmla="*/ 11889968 h 13029483"/>
              <a:gd name="connsiteX21-271" fmla="*/ 3687096 w 36035499"/>
              <a:gd name="connsiteY21-272" fmla="*/ 11742484 h 13029483"/>
              <a:gd name="connsiteX22-273" fmla="*/ 2448232 w 36035499"/>
              <a:gd name="connsiteY22-274" fmla="*/ 12627387 h 13029483"/>
              <a:gd name="connsiteX23-275" fmla="*/ 1091380 w 36035499"/>
              <a:gd name="connsiteY23-276" fmla="*/ 12627387 h 13029483"/>
              <a:gd name="connsiteX24-277" fmla="*/ 0 w 36035499"/>
              <a:gd name="connsiteY24-278" fmla="*/ 7671929 h 13029483"/>
              <a:gd name="connsiteX25-279" fmla="*/ 17457615 w 36035499"/>
              <a:gd name="connsiteY25-280" fmla="*/ 3857661 h 13029483"/>
              <a:gd name="connsiteX26-281" fmla="*/ 35003111 w 36035499"/>
              <a:gd name="connsiteY26-282" fmla="*/ 0 h 13029483"/>
              <a:gd name="connsiteX0-283" fmla="*/ 35003111 w 36035499"/>
              <a:gd name="connsiteY0-284" fmla="*/ 0 h 13029483"/>
              <a:gd name="connsiteX1-285" fmla="*/ 36035499 w 36035499"/>
              <a:gd name="connsiteY1-286" fmla="*/ 4955458 h 13029483"/>
              <a:gd name="connsiteX2-287" fmla="*/ 34088711 w 36035499"/>
              <a:gd name="connsiteY2-288" fmla="*/ 5073445 h 13029483"/>
              <a:gd name="connsiteX3-289" fmla="*/ 32790853 w 36035499"/>
              <a:gd name="connsiteY3-290" fmla="*/ 6076335 h 13029483"/>
              <a:gd name="connsiteX4-291" fmla="*/ 30755576 w 36035499"/>
              <a:gd name="connsiteY4-292" fmla="*/ 5928851 h 13029483"/>
              <a:gd name="connsiteX5-293" fmla="*/ 29310234 w 36035499"/>
              <a:gd name="connsiteY5-294" fmla="*/ 6843251 h 13029483"/>
              <a:gd name="connsiteX6-295" fmla="*/ 27864892 w 36035499"/>
              <a:gd name="connsiteY6-296" fmla="*/ 6548284 h 13029483"/>
              <a:gd name="connsiteX7-297" fmla="*/ 26390053 w 36035499"/>
              <a:gd name="connsiteY7-298" fmla="*/ 7462684 h 13029483"/>
              <a:gd name="connsiteX8-299" fmla="*/ 24679240 w 36035499"/>
              <a:gd name="connsiteY8-300" fmla="*/ 7197213 h 13029483"/>
              <a:gd name="connsiteX9-301" fmla="*/ 23174905 w 36035499"/>
              <a:gd name="connsiteY9-302" fmla="*/ 8052619 h 13029483"/>
              <a:gd name="connsiteX10-303" fmla="*/ 21139627 w 36035499"/>
              <a:gd name="connsiteY10-304" fmla="*/ 7905135 h 13029483"/>
              <a:gd name="connsiteX11-305" fmla="*/ 19900763 w 36035499"/>
              <a:gd name="connsiteY11-306" fmla="*/ 8790038 h 13029483"/>
              <a:gd name="connsiteX12-307" fmla="*/ 18058248 w 36035499"/>
              <a:gd name="connsiteY12-308" fmla="*/ 8770454 h 13029483"/>
              <a:gd name="connsiteX13-309" fmla="*/ 16636181 w 36035499"/>
              <a:gd name="connsiteY13-310" fmla="*/ 8910794 h 13029483"/>
              <a:gd name="connsiteX14-311" fmla="*/ 15338323 w 36035499"/>
              <a:gd name="connsiteY14-312" fmla="*/ 9913684 h 13029483"/>
              <a:gd name="connsiteX15-313" fmla="*/ 13303046 w 36035499"/>
              <a:gd name="connsiteY15-314" fmla="*/ 9766200 h 13029483"/>
              <a:gd name="connsiteX16-315" fmla="*/ 11857703 w 36035499"/>
              <a:gd name="connsiteY16-316" fmla="*/ 10680600 h 13029483"/>
              <a:gd name="connsiteX17-317" fmla="*/ 10412362 w 36035499"/>
              <a:gd name="connsiteY17-318" fmla="*/ 10385633 h 13029483"/>
              <a:gd name="connsiteX18-319" fmla="*/ 8937523 w 36035499"/>
              <a:gd name="connsiteY18-320" fmla="*/ 11300033 h 13029483"/>
              <a:gd name="connsiteX19-321" fmla="*/ 7226710 w 36035499"/>
              <a:gd name="connsiteY19-322" fmla="*/ 11034562 h 13029483"/>
              <a:gd name="connsiteX20-323" fmla="*/ 5722375 w 36035499"/>
              <a:gd name="connsiteY20-324" fmla="*/ 11889968 h 13029483"/>
              <a:gd name="connsiteX21-325" fmla="*/ 3687096 w 36035499"/>
              <a:gd name="connsiteY21-326" fmla="*/ 11742484 h 13029483"/>
              <a:gd name="connsiteX22-327" fmla="*/ 2448232 w 36035499"/>
              <a:gd name="connsiteY22-328" fmla="*/ 12627387 h 13029483"/>
              <a:gd name="connsiteX23-329" fmla="*/ 1091380 w 36035499"/>
              <a:gd name="connsiteY23-330" fmla="*/ 12627387 h 13029483"/>
              <a:gd name="connsiteX24-331" fmla="*/ 0 w 36035499"/>
              <a:gd name="connsiteY24-332" fmla="*/ 7671929 h 13029483"/>
              <a:gd name="connsiteX25-333" fmla="*/ 35003111 w 36035499"/>
              <a:gd name="connsiteY25-334" fmla="*/ 0 h 13029483"/>
              <a:gd name="connsiteX0-335" fmla="*/ 35003111 w 36035499"/>
              <a:gd name="connsiteY0-336" fmla="*/ 0 h 13029483"/>
              <a:gd name="connsiteX1-337" fmla="*/ 36035499 w 36035499"/>
              <a:gd name="connsiteY1-338" fmla="*/ 4955458 h 13029483"/>
              <a:gd name="connsiteX2-339" fmla="*/ 34088711 w 36035499"/>
              <a:gd name="connsiteY2-340" fmla="*/ 5073445 h 13029483"/>
              <a:gd name="connsiteX3-341" fmla="*/ 32790853 w 36035499"/>
              <a:gd name="connsiteY3-342" fmla="*/ 6076335 h 13029483"/>
              <a:gd name="connsiteX4-343" fmla="*/ 30755576 w 36035499"/>
              <a:gd name="connsiteY4-344" fmla="*/ 5928851 h 13029483"/>
              <a:gd name="connsiteX5-345" fmla="*/ 29310234 w 36035499"/>
              <a:gd name="connsiteY5-346" fmla="*/ 6843251 h 13029483"/>
              <a:gd name="connsiteX6-347" fmla="*/ 27864892 w 36035499"/>
              <a:gd name="connsiteY6-348" fmla="*/ 6548284 h 13029483"/>
              <a:gd name="connsiteX7-349" fmla="*/ 26390053 w 36035499"/>
              <a:gd name="connsiteY7-350" fmla="*/ 7462684 h 13029483"/>
              <a:gd name="connsiteX8-351" fmla="*/ 24679240 w 36035499"/>
              <a:gd name="connsiteY8-352" fmla="*/ 7197213 h 13029483"/>
              <a:gd name="connsiteX9-353" fmla="*/ 23174905 w 36035499"/>
              <a:gd name="connsiteY9-354" fmla="*/ 8052619 h 13029483"/>
              <a:gd name="connsiteX10-355" fmla="*/ 21139627 w 36035499"/>
              <a:gd name="connsiteY10-356" fmla="*/ 7905135 h 13029483"/>
              <a:gd name="connsiteX11-357" fmla="*/ 19900763 w 36035499"/>
              <a:gd name="connsiteY11-358" fmla="*/ 8790038 h 13029483"/>
              <a:gd name="connsiteX12-359" fmla="*/ 18058248 w 36035499"/>
              <a:gd name="connsiteY12-360" fmla="*/ 8770454 h 13029483"/>
              <a:gd name="connsiteX13-361" fmla="*/ 16636181 w 36035499"/>
              <a:gd name="connsiteY13-362" fmla="*/ 8910794 h 13029483"/>
              <a:gd name="connsiteX14-363" fmla="*/ 15338323 w 36035499"/>
              <a:gd name="connsiteY14-364" fmla="*/ 9913684 h 13029483"/>
              <a:gd name="connsiteX15-365" fmla="*/ 13303046 w 36035499"/>
              <a:gd name="connsiteY15-366" fmla="*/ 9766200 h 13029483"/>
              <a:gd name="connsiteX16-367" fmla="*/ 11857703 w 36035499"/>
              <a:gd name="connsiteY16-368" fmla="*/ 10680600 h 13029483"/>
              <a:gd name="connsiteX17-369" fmla="*/ 10412362 w 36035499"/>
              <a:gd name="connsiteY17-370" fmla="*/ 10385633 h 13029483"/>
              <a:gd name="connsiteX18-371" fmla="*/ 8937523 w 36035499"/>
              <a:gd name="connsiteY18-372" fmla="*/ 11300033 h 13029483"/>
              <a:gd name="connsiteX19-373" fmla="*/ 7226710 w 36035499"/>
              <a:gd name="connsiteY19-374" fmla="*/ 11034562 h 13029483"/>
              <a:gd name="connsiteX20-375" fmla="*/ 5722375 w 36035499"/>
              <a:gd name="connsiteY20-376" fmla="*/ 11889968 h 13029483"/>
              <a:gd name="connsiteX21-377" fmla="*/ 3687096 w 36035499"/>
              <a:gd name="connsiteY21-378" fmla="*/ 11742484 h 13029483"/>
              <a:gd name="connsiteX22-379" fmla="*/ 2448232 w 36035499"/>
              <a:gd name="connsiteY22-380" fmla="*/ 12627387 h 13029483"/>
              <a:gd name="connsiteX23-381" fmla="*/ 1091380 w 36035499"/>
              <a:gd name="connsiteY23-382" fmla="*/ 12627387 h 13029483"/>
              <a:gd name="connsiteX24-383" fmla="*/ 0 w 36035499"/>
              <a:gd name="connsiteY24-384" fmla="*/ 7671929 h 13029483"/>
              <a:gd name="connsiteX25-385" fmla="*/ 35003111 w 36035499"/>
              <a:gd name="connsiteY25-386" fmla="*/ 0 h 13029483"/>
              <a:gd name="connsiteX0-387" fmla="*/ 35003111 w 36035499"/>
              <a:gd name="connsiteY0-388" fmla="*/ 0 h 13029483"/>
              <a:gd name="connsiteX1-389" fmla="*/ 36035499 w 36035499"/>
              <a:gd name="connsiteY1-390" fmla="*/ 4955458 h 13029483"/>
              <a:gd name="connsiteX2-391" fmla="*/ 34088711 w 36035499"/>
              <a:gd name="connsiteY2-392" fmla="*/ 5073445 h 13029483"/>
              <a:gd name="connsiteX3-393" fmla="*/ 32790853 w 36035499"/>
              <a:gd name="connsiteY3-394" fmla="*/ 6076335 h 13029483"/>
              <a:gd name="connsiteX4-395" fmla="*/ 30755576 w 36035499"/>
              <a:gd name="connsiteY4-396" fmla="*/ 5928851 h 13029483"/>
              <a:gd name="connsiteX5-397" fmla="*/ 29310234 w 36035499"/>
              <a:gd name="connsiteY5-398" fmla="*/ 6843251 h 13029483"/>
              <a:gd name="connsiteX6-399" fmla="*/ 27864892 w 36035499"/>
              <a:gd name="connsiteY6-400" fmla="*/ 6548284 h 13029483"/>
              <a:gd name="connsiteX7-401" fmla="*/ 26390053 w 36035499"/>
              <a:gd name="connsiteY7-402" fmla="*/ 7462684 h 13029483"/>
              <a:gd name="connsiteX8-403" fmla="*/ 24679240 w 36035499"/>
              <a:gd name="connsiteY8-404" fmla="*/ 7197213 h 13029483"/>
              <a:gd name="connsiteX9-405" fmla="*/ 23174905 w 36035499"/>
              <a:gd name="connsiteY9-406" fmla="*/ 8052619 h 13029483"/>
              <a:gd name="connsiteX10-407" fmla="*/ 21139627 w 36035499"/>
              <a:gd name="connsiteY10-408" fmla="*/ 7905135 h 13029483"/>
              <a:gd name="connsiteX11-409" fmla="*/ 19900763 w 36035499"/>
              <a:gd name="connsiteY11-410" fmla="*/ 8790038 h 13029483"/>
              <a:gd name="connsiteX12-411" fmla="*/ 18058248 w 36035499"/>
              <a:gd name="connsiteY12-412" fmla="*/ 8770454 h 13029483"/>
              <a:gd name="connsiteX13-413" fmla="*/ 16636181 w 36035499"/>
              <a:gd name="connsiteY13-414" fmla="*/ 8910794 h 13029483"/>
              <a:gd name="connsiteX14-415" fmla="*/ 15338323 w 36035499"/>
              <a:gd name="connsiteY14-416" fmla="*/ 9913684 h 13029483"/>
              <a:gd name="connsiteX15-417" fmla="*/ 13303046 w 36035499"/>
              <a:gd name="connsiteY15-418" fmla="*/ 9766200 h 13029483"/>
              <a:gd name="connsiteX16-419" fmla="*/ 11857703 w 36035499"/>
              <a:gd name="connsiteY16-420" fmla="*/ 10680600 h 13029483"/>
              <a:gd name="connsiteX17-421" fmla="*/ 10412362 w 36035499"/>
              <a:gd name="connsiteY17-422" fmla="*/ 10385633 h 13029483"/>
              <a:gd name="connsiteX18-423" fmla="*/ 8937523 w 36035499"/>
              <a:gd name="connsiteY18-424" fmla="*/ 11300033 h 13029483"/>
              <a:gd name="connsiteX19-425" fmla="*/ 7226710 w 36035499"/>
              <a:gd name="connsiteY19-426" fmla="*/ 11034562 h 13029483"/>
              <a:gd name="connsiteX20-427" fmla="*/ 5722375 w 36035499"/>
              <a:gd name="connsiteY20-428" fmla="*/ 11889968 h 13029483"/>
              <a:gd name="connsiteX21-429" fmla="*/ 3687096 w 36035499"/>
              <a:gd name="connsiteY21-430" fmla="*/ 11742484 h 13029483"/>
              <a:gd name="connsiteX22-431" fmla="*/ 2448232 w 36035499"/>
              <a:gd name="connsiteY22-432" fmla="*/ 12627387 h 13029483"/>
              <a:gd name="connsiteX23-433" fmla="*/ 1091380 w 36035499"/>
              <a:gd name="connsiteY23-434" fmla="*/ 12627387 h 13029483"/>
              <a:gd name="connsiteX24-435" fmla="*/ 0 w 36035499"/>
              <a:gd name="connsiteY24-436" fmla="*/ 7671929 h 13029483"/>
              <a:gd name="connsiteX25-437" fmla="*/ 35003111 w 36035499"/>
              <a:gd name="connsiteY25-438" fmla="*/ 0 h 13029483"/>
              <a:gd name="connsiteX0-439" fmla="*/ 35003111 w 36035499"/>
              <a:gd name="connsiteY0-440" fmla="*/ 0 h 13029483"/>
              <a:gd name="connsiteX1-441" fmla="*/ 36035499 w 36035499"/>
              <a:gd name="connsiteY1-442" fmla="*/ 4955458 h 13029483"/>
              <a:gd name="connsiteX2-443" fmla="*/ 34088711 w 36035499"/>
              <a:gd name="connsiteY2-444" fmla="*/ 5073445 h 13029483"/>
              <a:gd name="connsiteX3-445" fmla="*/ 32790853 w 36035499"/>
              <a:gd name="connsiteY3-446" fmla="*/ 6076335 h 13029483"/>
              <a:gd name="connsiteX4-447" fmla="*/ 30755576 w 36035499"/>
              <a:gd name="connsiteY4-448" fmla="*/ 5928851 h 13029483"/>
              <a:gd name="connsiteX5-449" fmla="*/ 29310234 w 36035499"/>
              <a:gd name="connsiteY5-450" fmla="*/ 6843251 h 13029483"/>
              <a:gd name="connsiteX6-451" fmla="*/ 27864892 w 36035499"/>
              <a:gd name="connsiteY6-452" fmla="*/ 6548284 h 13029483"/>
              <a:gd name="connsiteX7-453" fmla="*/ 26390053 w 36035499"/>
              <a:gd name="connsiteY7-454" fmla="*/ 7462684 h 13029483"/>
              <a:gd name="connsiteX8-455" fmla="*/ 24679240 w 36035499"/>
              <a:gd name="connsiteY8-456" fmla="*/ 7197213 h 13029483"/>
              <a:gd name="connsiteX9-457" fmla="*/ 23174905 w 36035499"/>
              <a:gd name="connsiteY9-458" fmla="*/ 8052619 h 13029483"/>
              <a:gd name="connsiteX10-459" fmla="*/ 21139627 w 36035499"/>
              <a:gd name="connsiteY10-460" fmla="*/ 7905135 h 13029483"/>
              <a:gd name="connsiteX11-461" fmla="*/ 19900763 w 36035499"/>
              <a:gd name="connsiteY11-462" fmla="*/ 8790038 h 13029483"/>
              <a:gd name="connsiteX12-463" fmla="*/ 18058248 w 36035499"/>
              <a:gd name="connsiteY12-464" fmla="*/ 8770454 h 13029483"/>
              <a:gd name="connsiteX13-465" fmla="*/ 16636181 w 36035499"/>
              <a:gd name="connsiteY13-466" fmla="*/ 8910794 h 13029483"/>
              <a:gd name="connsiteX14-467" fmla="*/ 15338323 w 36035499"/>
              <a:gd name="connsiteY14-468" fmla="*/ 9913684 h 13029483"/>
              <a:gd name="connsiteX15-469" fmla="*/ 13303046 w 36035499"/>
              <a:gd name="connsiteY15-470" fmla="*/ 9766200 h 13029483"/>
              <a:gd name="connsiteX16-471" fmla="*/ 11857703 w 36035499"/>
              <a:gd name="connsiteY16-472" fmla="*/ 10680600 h 13029483"/>
              <a:gd name="connsiteX17-473" fmla="*/ 10412362 w 36035499"/>
              <a:gd name="connsiteY17-474" fmla="*/ 10385633 h 13029483"/>
              <a:gd name="connsiteX18-475" fmla="*/ 8937523 w 36035499"/>
              <a:gd name="connsiteY18-476" fmla="*/ 11300033 h 13029483"/>
              <a:gd name="connsiteX19-477" fmla="*/ 7226710 w 36035499"/>
              <a:gd name="connsiteY19-478" fmla="*/ 11034562 h 13029483"/>
              <a:gd name="connsiteX20-479" fmla="*/ 5722375 w 36035499"/>
              <a:gd name="connsiteY20-480" fmla="*/ 11889968 h 13029483"/>
              <a:gd name="connsiteX21-481" fmla="*/ 3687096 w 36035499"/>
              <a:gd name="connsiteY21-482" fmla="*/ 11742484 h 13029483"/>
              <a:gd name="connsiteX22-483" fmla="*/ 2448232 w 36035499"/>
              <a:gd name="connsiteY22-484" fmla="*/ 12627387 h 13029483"/>
              <a:gd name="connsiteX23-485" fmla="*/ 1091380 w 36035499"/>
              <a:gd name="connsiteY23-486" fmla="*/ 12627387 h 13029483"/>
              <a:gd name="connsiteX24-487" fmla="*/ 0 w 36035499"/>
              <a:gd name="connsiteY24-488" fmla="*/ 7671929 h 13029483"/>
              <a:gd name="connsiteX25-489" fmla="*/ 35003111 w 36035499"/>
              <a:gd name="connsiteY25-490" fmla="*/ 0 h 13029483"/>
              <a:gd name="connsiteX0-491" fmla="*/ 35003111 w 36035499"/>
              <a:gd name="connsiteY0-492" fmla="*/ 0 h 13029483"/>
              <a:gd name="connsiteX1-493" fmla="*/ 36035499 w 36035499"/>
              <a:gd name="connsiteY1-494" fmla="*/ 4955458 h 13029483"/>
              <a:gd name="connsiteX2-495" fmla="*/ 34088711 w 36035499"/>
              <a:gd name="connsiteY2-496" fmla="*/ 5073445 h 13029483"/>
              <a:gd name="connsiteX3-497" fmla="*/ 32790853 w 36035499"/>
              <a:gd name="connsiteY3-498" fmla="*/ 6076335 h 13029483"/>
              <a:gd name="connsiteX4-499" fmla="*/ 30755576 w 36035499"/>
              <a:gd name="connsiteY4-500" fmla="*/ 5928851 h 13029483"/>
              <a:gd name="connsiteX5-501" fmla="*/ 29310234 w 36035499"/>
              <a:gd name="connsiteY5-502" fmla="*/ 6843251 h 13029483"/>
              <a:gd name="connsiteX6-503" fmla="*/ 27864892 w 36035499"/>
              <a:gd name="connsiteY6-504" fmla="*/ 6548284 h 13029483"/>
              <a:gd name="connsiteX7-505" fmla="*/ 26390053 w 36035499"/>
              <a:gd name="connsiteY7-506" fmla="*/ 7462684 h 13029483"/>
              <a:gd name="connsiteX8-507" fmla="*/ 24679240 w 36035499"/>
              <a:gd name="connsiteY8-508" fmla="*/ 7197213 h 13029483"/>
              <a:gd name="connsiteX9-509" fmla="*/ 23174905 w 36035499"/>
              <a:gd name="connsiteY9-510" fmla="*/ 8052619 h 13029483"/>
              <a:gd name="connsiteX10-511" fmla="*/ 21139627 w 36035499"/>
              <a:gd name="connsiteY10-512" fmla="*/ 7905135 h 13029483"/>
              <a:gd name="connsiteX11-513" fmla="*/ 19900763 w 36035499"/>
              <a:gd name="connsiteY11-514" fmla="*/ 8790038 h 13029483"/>
              <a:gd name="connsiteX12-515" fmla="*/ 18058248 w 36035499"/>
              <a:gd name="connsiteY12-516" fmla="*/ 8770454 h 13029483"/>
              <a:gd name="connsiteX13-517" fmla="*/ 16636181 w 36035499"/>
              <a:gd name="connsiteY13-518" fmla="*/ 8910794 h 13029483"/>
              <a:gd name="connsiteX14-519" fmla="*/ 15338323 w 36035499"/>
              <a:gd name="connsiteY14-520" fmla="*/ 9913684 h 13029483"/>
              <a:gd name="connsiteX15-521" fmla="*/ 13303046 w 36035499"/>
              <a:gd name="connsiteY15-522" fmla="*/ 9766200 h 13029483"/>
              <a:gd name="connsiteX16-523" fmla="*/ 11857703 w 36035499"/>
              <a:gd name="connsiteY16-524" fmla="*/ 10680600 h 13029483"/>
              <a:gd name="connsiteX17-525" fmla="*/ 10412362 w 36035499"/>
              <a:gd name="connsiteY17-526" fmla="*/ 10385633 h 13029483"/>
              <a:gd name="connsiteX18-527" fmla="*/ 8937523 w 36035499"/>
              <a:gd name="connsiteY18-528" fmla="*/ 11300033 h 13029483"/>
              <a:gd name="connsiteX19-529" fmla="*/ 7226710 w 36035499"/>
              <a:gd name="connsiteY19-530" fmla="*/ 11034562 h 13029483"/>
              <a:gd name="connsiteX20-531" fmla="*/ 5722375 w 36035499"/>
              <a:gd name="connsiteY20-532" fmla="*/ 11889968 h 13029483"/>
              <a:gd name="connsiteX21-533" fmla="*/ 3687096 w 36035499"/>
              <a:gd name="connsiteY21-534" fmla="*/ 11742484 h 13029483"/>
              <a:gd name="connsiteX22-535" fmla="*/ 2448232 w 36035499"/>
              <a:gd name="connsiteY22-536" fmla="*/ 12627387 h 13029483"/>
              <a:gd name="connsiteX23-537" fmla="*/ 1091380 w 36035499"/>
              <a:gd name="connsiteY23-538" fmla="*/ 12627387 h 13029483"/>
              <a:gd name="connsiteX24-539" fmla="*/ 0 w 36035499"/>
              <a:gd name="connsiteY24-540" fmla="*/ 7671929 h 13029483"/>
              <a:gd name="connsiteX25-541" fmla="*/ 35003111 w 36035499"/>
              <a:gd name="connsiteY25-542" fmla="*/ 0 h 13029483"/>
              <a:gd name="connsiteX0-543" fmla="*/ 35003111 w 36035499"/>
              <a:gd name="connsiteY0-544" fmla="*/ 0 h 13029483"/>
              <a:gd name="connsiteX1-545" fmla="*/ 36035499 w 36035499"/>
              <a:gd name="connsiteY1-546" fmla="*/ 4955458 h 13029483"/>
              <a:gd name="connsiteX2-547" fmla="*/ 34088711 w 36035499"/>
              <a:gd name="connsiteY2-548" fmla="*/ 5073445 h 13029483"/>
              <a:gd name="connsiteX3-549" fmla="*/ 32790853 w 36035499"/>
              <a:gd name="connsiteY3-550" fmla="*/ 6076335 h 13029483"/>
              <a:gd name="connsiteX4-551" fmla="*/ 30755576 w 36035499"/>
              <a:gd name="connsiteY4-552" fmla="*/ 5928851 h 13029483"/>
              <a:gd name="connsiteX5-553" fmla="*/ 29310234 w 36035499"/>
              <a:gd name="connsiteY5-554" fmla="*/ 6843251 h 13029483"/>
              <a:gd name="connsiteX6-555" fmla="*/ 27864892 w 36035499"/>
              <a:gd name="connsiteY6-556" fmla="*/ 6548284 h 13029483"/>
              <a:gd name="connsiteX7-557" fmla="*/ 26390053 w 36035499"/>
              <a:gd name="connsiteY7-558" fmla="*/ 7462684 h 13029483"/>
              <a:gd name="connsiteX8-559" fmla="*/ 24679240 w 36035499"/>
              <a:gd name="connsiteY8-560" fmla="*/ 7197213 h 13029483"/>
              <a:gd name="connsiteX9-561" fmla="*/ 23174905 w 36035499"/>
              <a:gd name="connsiteY9-562" fmla="*/ 8052619 h 13029483"/>
              <a:gd name="connsiteX10-563" fmla="*/ 21139627 w 36035499"/>
              <a:gd name="connsiteY10-564" fmla="*/ 7905135 h 13029483"/>
              <a:gd name="connsiteX11-565" fmla="*/ 19900763 w 36035499"/>
              <a:gd name="connsiteY11-566" fmla="*/ 8790038 h 13029483"/>
              <a:gd name="connsiteX12-567" fmla="*/ 16636181 w 36035499"/>
              <a:gd name="connsiteY12-568" fmla="*/ 8910794 h 13029483"/>
              <a:gd name="connsiteX13-569" fmla="*/ 15338323 w 36035499"/>
              <a:gd name="connsiteY13-570" fmla="*/ 9913684 h 13029483"/>
              <a:gd name="connsiteX14-571" fmla="*/ 13303046 w 36035499"/>
              <a:gd name="connsiteY14-572" fmla="*/ 9766200 h 13029483"/>
              <a:gd name="connsiteX15-573" fmla="*/ 11857703 w 36035499"/>
              <a:gd name="connsiteY15-574" fmla="*/ 10680600 h 13029483"/>
              <a:gd name="connsiteX16-575" fmla="*/ 10412362 w 36035499"/>
              <a:gd name="connsiteY16-576" fmla="*/ 10385633 h 13029483"/>
              <a:gd name="connsiteX17-577" fmla="*/ 8937523 w 36035499"/>
              <a:gd name="connsiteY17-578" fmla="*/ 11300033 h 13029483"/>
              <a:gd name="connsiteX18-579" fmla="*/ 7226710 w 36035499"/>
              <a:gd name="connsiteY18-580" fmla="*/ 11034562 h 13029483"/>
              <a:gd name="connsiteX19-581" fmla="*/ 5722375 w 36035499"/>
              <a:gd name="connsiteY19-582" fmla="*/ 11889968 h 13029483"/>
              <a:gd name="connsiteX20-583" fmla="*/ 3687096 w 36035499"/>
              <a:gd name="connsiteY20-584" fmla="*/ 11742484 h 13029483"/>
              <a:gd name="connsiteX21-585" fmla="*/ 2448232 w 36035499"/>
              <a:gd name="connsiteY21-586" fmla="*/ 12627387 h 13029483"/>
              <a:gd name="connsiteX22-587" fmla="*/ 1091380 w 36035499"/>
              <a:gd name="connsiteY22-588" fmla="*/ 12627387 h 13029483"/>
              <a:gd name="connsiteX23-589" fmla="*/ 0 w 36035499"/>
              <a:gd name="connsiteY23-590" fmla="*/ 7671929 h 13029483"/>
              <a:gd name="connsiteX24-591" fmla="*/ 35003111 w 36035499"/>
              <a:gd name="connsiteY24-592" fmla="*/ 0 h 13029483"/>
              <a:gd name="connsiteX0-593" fmla="*/ 35003111 w 36035499"/>
              <a:gd name="connsiteY0-594" fmla="*/ 0 h 13029483"/>
              <a:gd name="connsiteX1-595" fmla="*/ 36035499 w 36035499"/>
              <a:gd name="connsiteY1-596" fmla="*/ 4955458 h 13029483"/>
              <a:gd name="connsiteX2-597" fmla="*/ 34088711 w 36035499"/>
              <a:gd name="connsiteY2-598" fmla="*/ 5073445 h 13029483"/>
              <a:gd name="connsiteX3-599" fmla="*/ 32790853 w 36035499"/>
              <a:gd name="connsiteY3-600" fmla="*/ 6076335 h 13029483"/>
              <a:gd name="connsiteX4-601" fmla="*/ 30755576 w 36035499"/>
              <a:gd name="connsiteY4-602" fmla="*/ 5928851 h 13029483"/>
              <a:gd name="connsiteX5-603" fmla="*/ 29310234 w 36035499"/>
              <a:gd name="connsiteY5-604" fmla="*/ 6843251 h 13029483"/>
              <a:gd name="connsiteX6-605" fmla="*/ 27864892 w 36035499"/>
              <a:gd name="connsiteY6-606" fmla="*/ 6548284 h 13029483"/>
              <a:gd name="connsiteX7-607" fmla="*/ 26390053 w 36035499"/>
              <a:gd name="connsiteY7-608" fmla="*/ 7462684 h 13029483"/>
              <a:gd name="connsiteX8-609" fmla="*/ 24679240 w 36035499"/>
              <a:gd name="connsiteY8-610" fmla="*/ 7197213 h 13029483"/>
              <a:gd name="connsiteX9-611" fmla="*/ 23174905 w 36035499"/>
              <a:gd name="connsiteY9-612" fmla="*/ 8052619 h 13029483"/>
              <a:gd name="connsiteX10-613" fmla="*/ 21139627 w 36035499"/>
              <a:gd name="connsiteY10-614" fmla="*/ 7905135 h 13029483"/>
              <a:gd name="connsiteX11-615" fmla="*/ 19523393 w 36035499"/>
              <a:gd name="connsiteY11-616" fmla="*/ 8920666 h 13029483"/>
              <a:gd name="connsiteX12-617" fmla="*/ 16636181 w 36035499"/>
              <a:gd name="connsiteY12-618" fmla="*/ 8910794 h 13029483"/>
              <a:gd name="connsiteX13-619" fmla="*/ 15338323 w 36035499"/>
              <a:gd name="connsiteY13-620" fmla="*/ 9913684 h 13029483"/>
              <a:gd name="connsiteX14-621" fmla="*/ 13303046 w 36035499"/>
              <a:gd name="connsiteY14-622" fmla="*/ 9766200 h 13029483"/>
              <a:gd name="connsiteX15-623" fmla="*/ 11857703 w 36035499"/>
              <a:gd name="connsiteY15-624" fmla="*/ 10680600 h 13029483"/>
              <a:gd name="connsiteX16-625" fmla="*/ 10412362 w 36035499"/>
              <a:gd name="connsiteY16-626" fmla="*/ 10385633 h 13029483"/>
              <a:gd name="connsiteX17-627" fmla="*/ 8937523 w 36035499"/>
              <a:gd name="connsiteY17-628" fmla="*/ 11300033 h 13029483"/>
              <a:gd name="connsiteX18-629" fmla="*/ 7226710 w 36035499"/>
              <a:gd name="connsiteY18-630" fmla="*/ 11034562 h 13029483"/>
              <a:gd name="connsiteX19-631" fmla="*/ 5722375 w 36035499"/>
              <a:gd name="connsiteY19-632" fmla="*/ 11889968 h 13029483"/>
              <a:gd name="connsiteX20-633" fmla="*/ 3687096 w 36035499"/>
              <a:gd name="connsiteY20-634" fmla="*/ 11742484 h 13029483"/>
              <a:gd name="connsiteX21-635" fmla="*/ 2448232 w 36035499"/>
              <a:gd name="connsiteY21-636" fmla="*/ 12627387 h 13029483"/>
              <a:gd name="connsiteX22-637" fmla="*/ 1091380 w 36035499"/>
              <a:gd name="connsiteY22-638" fmla="*/ 12627387 h 13029483"/>
              <a:gd name="connsiteX23-639" fmla="*/ 0 w 36035499"/>
              <a:gd name="connsiteY23-640" fmla="*/ 7671929 h 13029483"/>
              <a:gd name="connsiteX24-641" fmla="*/ 35003111 w 36035499"/>
              <a:gd name="connsiteY24-642" fmla="*/ 0 h 13029483"/>
              <a:gd name="connsiteX0-643" fmla="*/ 35003111 w 36035499"/>
              <a:gd name="connsiteY0-644" fmla="*/ 0 h 13029483"/>
              <a:gd name="connsiteX1-645" fmla="*/ 36035499 w 36035499"/>
              <a:gd name="connsiteY1-646" fmla="*/ 4955458 h 13029483"/>
              <a:gd name="connsiteX2-647" fmla="*/ 34088711 w 36035499"/>
              <a:gd name="connsiteY2-648" fmla="*/ 5073445 h 13029483"/>
              <a:gd name="connsiteX3-649" fmla="*/ 32790853 w 36035499"/>
              <a:gd name="connsiteY3-650" fmla="*/ 6076335 h 13029483"/>
              <a:gd name="connsiteX4-651" fmla="*/ 30755576 w 36035499"/>
              <a:gd name="connsiteY4-652" fmla="*/ 5928851 h 13029483"/>
              <a:gd name="connsiteX5-653" fmla="*/ 29310234 w 36035499"/>
              <a:gd name="connsiteY5-654" fmla="*/ 6843251 h 13029483"/>
              <a:gd name="connsiteX6-655" fmla="*/ 27864892 w 36035499"/>
              <a:gd name="connsiteY6-656" fmla="*/ 6548284 h 13029483"/>
              <a:gd name="connsiteX7-657" fmla="*/ 26390053 w 36035499"/>
              <a:gd name="connsiteY7-658" fmla="*/ 7462684 h 13029483"/>
              <a:gd name="connsiteX8-659" fmla="*/ 24679240 w 36035499"/>
              <a:gd name="connsiteY8-660" fmla="*/ 7197213 h 13029483"/>
              <a:gd name="connsiteX9-661" fmla="*/ 23174905 w 36035499"/>
              <a:gd name="connsiteY9-662" fmla="*/ 8052619 h 13029483"/>
              <a:gd name="connsiteX10-663" fmla="*/ 21139627 w 36035499"/>
              <a:gd name="connsiteY10-664" fmla="*/ 7905135 h 13029483"/>
              <a:gd name="connsiteX11-665" fmla="*/ 19450820 w 36035499"/>
              <a:gd name="connsiteY11-666" fmla="*/ 8949695 h 13029483"/>
              <a:gd name="connsiteX12-667" fmla="*/ 16636181 w 36035499"/>
              <a:gd name="connsiteY12-668" fmla="*/ 8910794 h 13029483"/>
              <a:gd name="connsiteX13-669" fmla="*/ 15338323 w 36035499"/>
              <a:gd name="connsiteY13-670" fmla="*/ 9913684 h 13029483"/>
              <a:gd name="connsiteX14-671" fmla="*/ 13303046 w 36035499"/>
              <a:gd name="connsiteY14-672" fmla="*/ 9766200 h 13029483"/>
              <a:gd name="connsiteX15-673" fmla="*/ 11857703 w 36035499"/>
              <a:gd name="connsiteY15-674" fmla="*/ 10680600 h 13029483"/>
              <a:gd name="connsiteX16-675" fmla="*/ 10412362 w 36035499"/>
              <a:gd name="connsiteY16-676" fmla="*/ 10385633 h 13029483"/>
              <a:gd name="connsiteX17-677" fmla="*/ 8937523 w 36035499"/>
              <a:gd name="connsiteY17-678" fmla="*/ 11300033 h 13029483"/>
              <a:gd name="connsiteX18-679" fmla="*/ 7226710 w 36035499"/>
              <a:gd name="connsiteY18-680" fmla="*/ 11034562 h 13029483"/>
              <a:gd name="connsiteX19-681" fmla="*/ 5722375 w 36035499"/>
              <a:gd name="connsiteY19-682" fmla="*/ 11889968 h 13029483"/>
              <a:gd name="connsiteX20-683" fmla="*/ 3687096 w 36035499"/>
              <a:gd name="connsiteY20-684" fmla="*/ 11742484 h 13029483"/>
              <a:gd name="connsiteX21-685" fmla="*/ 2448232 w 36035499"/>
              <a:gd name="connsiteY21-686" fmla="*/ 12627387 h 13029483"/>
              <a:gd name="connsiteX22-687" fmla="*/ 1091380 w 36035499"/>
              <a:gd name="connsiteY22-688" fmla="*/ 12627387 h 13029483"/>
              <a:gd name="connsiteX23-689" fmla="*/ 0 w 36035499"/>
              <a:gd name="connsiteY23-690" fmla="*/ 7671929 h 13029483"/>
              <a:gd name="connsiteX24-691" fmla="*/ 35003111 w 36035499"/>
              <a:gd name="connsiteY24-692" fmla="*/ 0 h 130294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</a:cxnLst>
            <a:rect l="l" t="t" r="r" b="b"/>
            <a:pathLst>
              <a:path w="36035499" h="13029483">
                <a:moveTo>
                  <a:pt x="35003111" y="0"/>
                </a:moveTo>
                <a:lnTo>
                  <a:pt x="36035499" y="4955458"/>
                </a:lnTo>
                <a:cubicBezTo>
                  <a:pt x="35332491" y="4921045"/>
                  <a:pt x="34629485" y="4886632"/>
                  <a:pt x="34088711" y="5073445"/>
                </a:cubicBezTo>
                <a:cubicBezTo>
                  <a:pt x="33547937" y="5260258"/>
                  <a:pt x="33346375" y="5933767"/>
                  <a:pt x="32790853" y="6076335"/>
                </a:cubicBezTo>
                <a:cubicBezTo>
                  <a:pt x="32235331" y="6218903"/>
                  <a:pt x="31335679" y="5801032"/>
                  <a:pt x="30755576" y="5928851"/>
                </a:cubicBezTo>
                <a:cubicBezTo>
                  <a:pt x="30175473" y="6056670"/>
                  <a:pt x="29792015" y="6740012"/>
                  <a:pt x="29310234" y="6843251"/>
                </a:cubicBezTo>
                <a:cubicBezTo>
                  <a:pt x="28828453" y="6946490"/>
                  <a:pt x="28351589" y="6445045"/>
                  <a:pt x="27864892" y="6548284"/>
                </a:cubicBezTo>
                <a:cubicBezTo>
                  <a:pt x="27378195" y="6651523"/>
                  <a:pt x="26920995" y="7354529"/>
                  <a:pt x="26390053" y="7462684"/>
                </a:cubicBezTo>
                <a:cubicBezTo>
                  <a:pt x="25859111" y="7570839"/>
                  <a:pt x="25215098" y="7098891"/>
                  <a:pt x="24679240" y="7197213"/>
                </a:cubicBezTo>
                <a:cubicBezTo>
                  <a:pt x="24143382" y="7295536"/>
                  <a:pt x="23764840" y="7934632"/>
                  <a:pt x="23174905" y="8052619"/>
                </a:cubicBezTo>
                <a:cubicBezTo>
                  <a:pt x="22584969" y="8170606"/>
                  <a:pt x="21760308" y="7755622"/>
                  <a:pt x="21139627" y="7905135"/>
                </a:cubicBezTo>
                <a:cubicBezTo>
                  <a:pt x="20518946" y="8054648"/>
                  <a:pt x="20201394" y="8782085"/>
                  <a:pt x="19450820" y="8949695"/>
                </a:cubicBezTo>
                <a:cubicBezTo>
                  <a:pt x="18700246" y="9117305"/>
                  <a:pt x="17321597" y="8750129"/>
                  <a:pt x="16636181" y="8910794"/>
                </a:cubicBezTo>
                <a:cubicBezTo>
                  <a:pt x="15950765" y="9071459"/>
                  <a:pt x="15893845" y="9771116"/>
                  <a:pt x="15338323" y="9913684"/>
                </a:cubicBezTo>
                <a:cubicBezTo>
                  <a:pt x="14782801" y="10056252"/>
                  <a:pt x="13883149" y="9638381"/>
                  <a:pt x="13303046" y="9766200"/>
                </a:cubicBezTo>
                <a:cubicBezTo>
                  <a:pt x="12722943" y="9894019"/>
                  <a:pt x="12339484" y="10577361"/>
                  <a:pt x="11857703" y="10680600"/>
                </a:cubicBezTo>
                <a:cubicBezTo>
                  <a:pt x="11375922" y="10783839"/>
                  <a:pt x="10899059" y="10282394"/>
                  <a:pt x="10412362" y="10385633"/>
                </a:cubicBezTo>
                <a:cubicBezTo>
                  <a:pt x="9925664" y="10488872"/>
                  <a:pt x="9468464" y="11191878"/>
                  <a:pt x="8937523" y="11300033"/>
                </a:cubicBezTo>
                <a:cubicBezTo>
                  <a:pt x="8406580" y="11408188"/>
                  <a:pt x="7762568" y="10936240"/>
                  <a:pt x="7226710" y="11034562"/>
                </a:cubicBezTo>
                <a:cubicBezTo>
                  <a:pt x="6690851" y="11132885"/>
                  <a:pt x="6312310" y="11771981"/>
                  <a:pt x="5722375" y="11889968"/>
                </a:cubicBezTo>
                <a:cubicBezTo>
                  <a:pt x="5132439" y="12007955"/>
                  <a:pt x="4232786" y="11619581"/>
                  <a:pt x="3687096" y="11742484"/>
                </a:cubicBezTo>
                <a:cubicBezTo>
                  <a:pt x="3141406" y="11865387"/>
                  <a:pt x="2880852" y="12479903"/>
                  <a:pt x="2448232" y="12627387"/>
                </a:cubicBezTo>
                <a:cubicBezTo>
                  <a:pt x="2015612" y="12774871"/>
                  <a:pt x="1504336" y="13453297"/>
                  <a:pt x="1091380" y="12627387"/>
                </a:cubicBezTo>
                <a:lnTo>
                  <a:pt x="0" y="7671929"/>
                </a:lnTo>
                <a:lnTo>
                  <a:pt x="35003111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68" name="9"/>
          <p:cNvSpPr/>
          <p:nvPr/>
        </p:nvSpPr>
        <p:spPr>
          <a:xfrm>
            <a:off x="-22299588" y="-4532057"/>
            <a:ext cx="36035499" cy="13029483"/>
          </a:xfrm>
          <a:custGeom>
            <a:avLst/>
            <a:gdLst>
              <a:gd name="connsiteX0" fmla="*/ 35003111 w 36035499"/>
              <a:gd name="connsiteY0" fmla="*/ 0 h 13029483"/>
              <a:gd name="connsiteX1" fmla="*/ 36035499 w 36035499"/>
              <a:gd name="connsiteY1" fmla="*/ 4955458 h 13029483"/>
              <a:gd name="connsiteX2" fmla="*/ 34088711 w 36035499"/>
              <a:gd name="connsiteY2" fmla="*/ 5073445 h 13029483"/>
              <a:gd name="connsiteX3" fmla="*/ 32790853 w 36035499"/>
              <a:gd name="connsiteY3" fmla="*/ 6076335 h 13029483"/>
              <a:gd name="connsiteX4" fmla="*/ 30755576 w 36035499"/>
              <a:gd name="connsiteY4" fmla="*/ 5928851 h 13029483"/>
              <a:gd name="connsiteX5" fmla="*/ 29310234 w 36035499"/>
              <a:gd name="connsiteY5" fmla="*/ 6843251 h 13029483"/>
              <a:gd name="connsiteX6" fmla="*/ 27864892 w 36035499"/>
              <a:gd name="connsiteY6" fmla="*/ 6548284 h 13029483"/>
              <a:gd name="connsiteX7" fmla="*/ 26390053 w 36035499"/>
              <a:gd name="connsiteY7" fmla="*/ 7462684 h 13029483"/>
              <a:gd name="connsiteX8" fmla="*/ 24679240 w 36035499"/>
              <a:gd name="connsiteY8" fmla="*/ 7197213 h 13029483"/>
              <a:gd name="connsiteX9" fmla="*/ 23174905 w 36035499"/>
              <a:gd name="connsiteY9" fmla="*/ 8052619 h 13029483"/>
              <a:gd name="connsiteX10" fmla="*/ 21139627 w 36035499"/>
              <a:gd name="connsiteY10" fmla="*/ 7905135 h 13029483"/>
              <a:gd name="connsiteX11" fmla="*/ 19900763 w 36035499"/>
              <a:gd name="connsiteY11" fmla="*/ 8790038 h 13029483"/>
              <a:gd name="connsiteX12" fmla="*/ 18582908 w 36035499"/>
              <a:gd name="connsiteY12" fmla="*/ 8863122 h 13029483"/>
              <a:gd name="connsiteX13" fmla="*/ 18544515 w 36035499"/>
              <a:gd name="connsiteY13" fmla="*/ 8791169 h 13029483"/>
              <a:gd name="connsiteX14" fmla="*/ 18058248 w 36035499"/>
              <a:gd name="connsiteY14" fmla="*/ 8770454 h 13029483"/>
              <a:gd name="connsiteX15" fmla="*/ 16636181 w 36035499"/>
              <a:gd name="connsiteY15" fmla="*/ 8910794 h 13029483"/>
              <a:gd name="connsiteX16" fmla="*/ 15338323 w 36035499"/>
              <a:gd name="connsiteY16" fmla="*/ 9913684 h 13029483"/>
              <a:gd name="connsiteX17" fmla="*/ 13303046 w 36035499"/>
              <a:gd name="connsiteY17" fmla="*/ 9766200 h 13029483"/>
              <a:gd name="connsiteX18" fmla="*/ 11857703 w 36035499"/>
              <a:gd name="connsiteY18" fmla="*/ 10680600 h 13029483"/>
              <a:gd name="connsiteX19" fmla="*/ 10412362 w 36035499"/>
              <a:gd name="connsiteY19" fmla="*/ 10385633 h 13029483"/>
              <a:gd name="connsiteX20" fmla="*/ 8937523 w 36035499"/>
              <a:gd name="connsiteY20" fmla="*/ 11300033 h 13029483"/>
              <a:gd name="connsiteX21" fmla="*/ 7226710 w 36035499"/>
              <a:gd name="connsiteY21" fmla="*/ 11034562 h 13029483"/>
              <a:gd name="connsiteX22" fmla="*/ 5722375 w 36035499"/>
              <a:gd name="connsiteY22" fmla="*/ 11889968 h 13029483"/>
              <a:gd name="connsiteX23" fmla="*/ 3687096 w 36035499"/>
              <a:gd name="connsiteY23" fmla="*/ 11742484 h 13029483"/>
              <a:gd name="connsiteX24" fmla="*/ 2448232 w 36035499"/>
              <a:gd name="connsiteY24" fmla="*/ 12627387 h 13029483"/>
              <a:gd name="connsiteX25" fmla="*/ 1091380 w 36035499"/>
              <a:gd name="connsiteY25" fmla="*/ 12627387 h 13029483"/>
              <a:gd name="connsiteX26" fmla="*/ 0 w 36035499"/>
              <a:gd name="connsiteY26" fmla="*/ 7671929 h 13029483"/>
              <a:gd name="connsiteX27" fmla="*/ 17457615 w 36035499"/>
              <a:gd name="connsiteY27" fmla="*/ 3857661 h 13029483"/>
              <a:gd name="connsiteX28" fmla="*/ 17452531 w 36035499"/>
              <a:gd name="connsiteY28" fmla="*/ 3834580 h 13029483"/>
              <a:gd name="connsiteX0-1" fmla="*/ 35003111 w 36035499"/>
              <a:gd name="connsiteY0-2" fmla="*/ 0 h 13029483"/>
              <a:gd name="connsiteX1-3" fmla="*/ 36035499 w 36035499"/>
              <a:gd name="connsiteY1-4" fmla="*/ 4955458 h 13029483"/>
              <a:gd name="connsiteX2-5" fmla="*/ 34088711 w 36035499"/>
              <a:gd name="connsiteY2-6" fmla="*/ 5073445 h 13029483"/>
              <a:gd name="connsiteX3-7" fmla="*/ 32790853 w 36035499"/>
              <a:gd name="connsiteY3-8" fmla="*/ 6076335 h 13029483"/>
              <a:gd name="connsiteX4-9" fmla="*/ 30755576 w 36035499"/>
              <a:gd name="connsiteY4-10" fmla="*/ 5928851 h 13029483"/>
              <a:gd name="connsiteX5-11" fmla="*/ 29310234 w 36035499"/>
              <a:gd name="connsiteY5-12" fmla="*/ 6843251 h 13029483"/>
              <a:gd name="connsiteX6-13" fmla="*/ 27864892 w 36035499"/>
              <a:gd name="connsiteY6-14" fmla="*/ 6548284 h 13029483"/>
              <a:gd name="connsiteX7-15" fmla="*/ 26390053 w 36035499"/>
              <a:gd name="connsiteY7-16" fmla="*/ 7462684 h 13029483"/>
              <a:gd name="connsiteX8-17" fmla="*/ 24679240 w 36035499"/>
              <a:gd name="connsiteY8-18" fmla="*/ 7197213 h 13029483"/>
              <a:gd name="connsiteX9-19" fmla="*/ 23174905 w 36035499"/>
              <a:gd name="connsiteY9-20" fmla="*/ 8052619 h 13029483"/>
              <a:gd name="connsiteX10-21" fmla="*/ 21139627 w 36035499"/>
              <a:gd name="connsiteY10-22" fmla="*/ 7905135 h 13029483"/>
              <a:gd name="connsiteX11-23" fmla="*/ 19900763 w 36035499"/>
              <a:gd name="connsiteY11-24" fmla="*/ 8790038 h 13029483"/>
              <a:gd name="connsiteX12-25" fmla="*/ 18582908 w 36035499"/>
              <a:gd name="connsiteY12-26" fmla="*/ 8863122 h 13029483"/>
              <a:gd name="connsiteX13-27" fmla="*/ 18544515 w 36035499"/>
              <a:gd name="connsiteY13-28" fmla="*/ 8791169 h 13029483"/>
              <a:gd name="connsiteX14-29" fmla="*/ 18058248 w 36035499"/>
              <a:gd name="connsiteY14-30" fmla="*/ 8770454 h 13029483"/>
              <a:gd name="connsiteX15-31" fmla="*/ 16636181 w 36035499"/>
              <a:gd name="connsiteY15-32" fmla="*/ 8910794 h 13029483"/>
              <a:gd name="connsiteX16-33" fmla="*/ 15338323 w 36035499"/>
              <a:gd name="connsiteY16-34" fmla="*/ 9913684 h 13029483"/>
              <a:gd name="connsiteX17-35" fmla="*/ 13303046 w 36035499"/>
              <a:gd name="connsiteY17-36" fmla="*/ 9766200 h 13029483"/>
              <a:gd name="connsiteX18-37" fmla="*/ 11857703 w 36035499"/>
              <a:gd name="connsiteY18-38" fmla="*/ 10680600 h 13029483"/>
              <a:gd name="connsiteX19-39" fmla="*/ 10412362 w 36035499"/>
              <a:gd name="connsiteY19-40" fmla="*/ 10385633 h 13029483"/>
              <a:gd name="connsiteX20-41" fmla="*/ 8937523 w 36035499"/>
              <a:gd name="connsiteY20-42" fmla="*/ 11300033 h 13029483"/>
              <a:gd name="connsiteX21-43" fmla="*/ 7226710 w 36035499"/>
              <a:gd name="connsiteY21-44" fmla="*/ 11034562 h 13029483"/>
              <a:gd name="connsiteX22-45" fmla="*/ 5722375 w 36035499"/>
              <a:gd name="connsiteY22-46" fmla="*/ 11889968 h 13029483"/>
              <a:gd name="connsiteX23-47" fmla="*/ 3687096 w 36035499"/>
              <a:gd name="connsiteY23-48" fmla="*/ 11742484 h 13029483"/>
              <a:gd name="connsiteX24-49" fmla="*/ 2448232 w 36035499"/>
              <a:gd name="connsiteY24-50" fmla="*/ 12627387 h 13029483"/>
              <a:gd name="connsiteX25-51" fmla="*/ 1091380 w 36035499"/>
              <a:gd name="connsiteY25-52" fmla="*/ 12627387 h 13029483"/>
              <a:gd name="connsiteX26-53" fmla="*/ 0 w 36035499"/>
              <a:gd name="connsiteY26-54" fmla="*/ 7671929 h 13029483"/>
              <a:gd name="connsiteX27-55" fmla="*/ 17457615 w 36035499"/>
              <a:gd name="connsiteY27-56" fmla="*/ 3857661 h 13029483"/>
              <a:gd name="connsiteX28-57" fmla="*/ 17452531 w 36035499"/>
              <a:gd name="connsiteY28-58" fmla="*/ 3834580 h 13029483"/>
              <a:gd name="connsiteX29" fmla="*/ 35003111 w 36035499"/>
              <a:gd name="connsiteY29" fmla="*/ 0 h 13029483"/>
              <a:gd name="connsiteX0-59" fmla="*/ 35003111 w 36035499"/>
              <a:gd name="connsiteY0-60" fmla="*/ 0 h 13029483"/>
              <a:gd name="connsiteX1-61" fmla="*/ 36035499 w 36035499"/>
              <a:gd name="connsiteY1-62" fmla="*/ 4955458 h 13029483"/>
              <a:gd name="connsiteX2-63" fmla="*/ 34088711 w 36035499"/>
              <a:gd name="connsiteY2-64" fmla="*/ 5073445 h 13029483"/>
              <a:gd name="connsiteX3-65" fmla="*/ 32790853 w 36035499"/>
              <a:gd name="connsiteY3-66" fmla="*/ 6076335 h 13029483"/>
              <a:gd name="connsiteX4-67" fmla="*/ 30755576 w 36035499"/>
              <a:gd name="connsiteY4-68" fmla="*/ 5928851 h 13029483"/>
              <a:gd name="connsiteX5-69" fmla="*/ 29310234 w 36035499"/>
              <a:gd name="connsiteY5-70" fmla="*/ 6843251 h 13029483"/>
              <a:gd name="connsiteX6-71" fmla="*/ 27864892 w 36035499"/>
              <a:gd name="connsiteY6-72" fmla="*/ 6548284 h 13029483"/>
              <a:gd name="connsiteX7-73" fmla="*/ 26390053 w 36035499"/>
              <a:gd name="connsiteY7-74" fmla="*/ 7462684 h 13029483"/>
              <a:gd name="connsiteX8-75" fmla="*/ 24679240 w 36035499"/>
              <a:gd name="connsiteY8-76" fmla="*/ 7197213 h 13029483"/>
              <a:gd name="connsiteX9-77" fmla="*/ 23174905 w 36035499"/>
              <a:gd name="connsiteY9-78" fmla="*/ 8052619 h 13029483"/>
              <a:gd name="connsiteX10-79" fmla="*/ 21139627 w 36035499"/>
              <a:gd name="connsiteY10-80" fmla="*/ 7905135 h 13029483"/>
              <a:gd name="connsiteX11-81" fmla="*/ 19900763 w 36035499"/>
              <a:gd name="connsiteY11-82" fmla="*/ 8790038 h 13029483"/>
              <a:gd name="connsiteX12-83" fmla="*/ 18582908 w 36035499"/>
              <a:gd name="connsiteY12-84" fmla="*/ 8863122 h 13029483"/>
              <a:gd name="connsiteX13-85" fmla="*/ 18058248 w 36035499"/>
              <a:gd name="connsiteY13-86" fmla="*/ 8770454 h 13029483"/>
              <a:gd name="connsiteX14-87" fmla="*/ 16636181 w 36035499"/>
              <a:gd name="connsiteY14-88" fmla="*/ 8910794 h 13029483"/>
              <a:gd name="connsiteX15-89" fmla="*/ 15338323 w 36035499"/>
              <a:gd name="connsiteY15-90" fmla="*/ 9913684 h 13029483"/>
              <a:gd name="connsiteX16-91" fmla="*/ 13303046 w 36035499"/>
              <a:gd name="connsiteY16-92" fmla="*/ 9766200 h 13029483"/>
              <a:gd name="connsiteX17-93" fmla="*/ 11857703 w 36035499"/>
              <a:gd name="connsiteY17-94" fmla="*/ 10680600 h 13029483"/>
              <a:gd name="connsiteX18-95" fmla="*/ 10412362 w 36035499"/>
              <a:gd name="connsiteY18-96" fmla="*/ 10385633 h 13029483"/>
              <a:gd name="connsiteX19-97" fmla="*/ 8937523 w 36035499"/>
              <a:gd name="connsiteY19-98" fmla="*/ 11300033 h 13029483"/>
              <a:gd name="connsiteX20-99" fmla="*/ 7226710 w 36035499"/>
              <a:gd name="connsiteY20-100" fmla="*/ 11034562 h 13029483"/>
              <a:gd name="connsiteX21-101" fmla="*/ 5722375 w 36035499"/>
              <a:gd name="connsiteY21-102" fmla="*/ 11889968 h 13029483"/>
              <a:gd name="connsiteX22-103" fmla="*/ 3687096 w 36035499"/>
              <a:gd name="connsiteY22-104" fmla="*/ 11742484 h 13029483"/>
              <a:gd name="connsiteX23-105" fmla="*/ 2448232 w 36035499"/>
              <a:gd name="connsiteY23-106" fmla="*/ 12627387 h 13029483"/>
              <a:gd name="connsiteX24-107" fmla="*/ 1091380 w 36035499"/>
              <a:gd name="connsiteY24-108" fmla="*/ 12627387 h 13029483"/>
              <a:gd name="connsiteX25-109" fmla="*/ 0 w 36035499"/>
              <a:gd name="connsiteY25-110" fmla="*/ 7671929 h 13029483"/>
              <a:gd name="connsiteX26-111" fmla="*/ 17457615 w 36035499"/>
              <a:gd name="connsiteY26-112" fmla="*/ 3857661 h 13029483"/>
              <a:gd name="connsiteX27-113" fmla="*/ 17452531 w 36035499"/>
              <a:gd name="connsiteY27-114" fmla="*/ 3834580 h 13029483"/>
              <a:gd name="connsiteX28-115" fmla="*/ 35003111 w 36035499"/>
              <a:gd name="connsiteY28-116" fmla="*/ 0 h 13029483"/>
              <a:gd name="connsiteX0-117" fmla="*/ 35003111 w 36035499"/>
              <a:gd name="connsiteY0-118" fmla="*/ 0 h 13029483"/>
              <a:gd name="connsiteX1-119" fmla="*/ 36035499 w 36035499"/>
              <a:gd name="connsiteY1-120" fmla="*/ 4955458 h 13029483"/>
              <a:gd name="connsiteX2-121" fmla="*/ 34088711 w 36035499"/>
              <a:gd name="connsiteY2-122" fmla="*/ 5073445 h 13029483"/>
              <a:gd name="connsiteX3-123" fmla="*/ 32790853 w 36035499"/>
              <a:gd name="connsiteY3-124" fmla="*/ 6076335 h 13029483"/>
              <a:gd name="connsiteX4-125" fmla="*/ 30755576 w 36035499"/>
              <a:gd name="connsiteY4-126" fmla="*/ 5928851 h 13029483"/>
              <a:gd name="connsiteX5-127" fmla="*/ 29310234 w 36035499"/>
              <a:gd name="connsiteY5-128" fmla="*/ 6843251 h 13029483"/>
              <a:gd name="connsiteX6-129" fmla="*/ 27864892 w 36035499"/>
              <a:gd name="connsiteY6-130" fmla="*/ 6548284 h 13029483"/>
              <a:gd name="connsiteX7-131" fmla="*/ 26390053 w 36035499"/>
              <a:gd name="connsiteY7-132" fmla="*/ 7462684 h 13029483"/>
              <a:gd name="connsiteX8-133" fmla="*/ 24679240 w 36035499"/>
              <a:gd name="connsiteY8-134" fmla="*/ 7197213 h 13029483"/>
              <a:gd name="connsiteX9-135" fmla="*/ 23174905 w 36035499"/>
              <a:gd name="connsiteY9-136" fmla="*/ 8052619 h 13029483"/>
              <a:gd name="connsiteX10-137" fmla="*/ 21139627 w 36035499"/>
              <a:gd name="connsiteY10-138" fmla="*/ 7905135 h 13029483"/>
              <a:gd name="connsiteX11-139" fmla="*/ 19900763 w 36035499"/>
              <a:gd name="connsiteY11-140" fmla="*/ 8790038 h 13029483"/>
              <a:gd name="connsiteX12-141" fmla="*/ 18058248 w 36035499"/>
              <a:gd name="connsiteY12-142" fmla="*/ 8770454 h 13029483"/>
              <a:gd name="connsiteX13-143" fmla="*/ 16636181 w 36035499"/>
              <a:gd name="connsiteY13-144" fmla="*/ 8910794 h 13029483"/>
              <a:gd name="connsiteX14-145" fmla="*/ 15338323 w 36035499"/>
              <a:gd name="connsiteY14-146" fmla="*/ 9913684 h 13029483"/>
              <a:gd name="connsiteX15-147" fmla="*/ 13303046 w 36035499"/>
              <a:gd name="connsiteY15-148" fmla="*/ 9766200 h 13029483"/>
              <a:gd name="connsiteX16-149" fmla="*/ 11857703 w 36035499"/>
              <a:gd name="connsiteY16-150" fmla="*/ 10680600 h 13029483"/>
              <a:gd name="connsiteX17-151" fmla="*/ 10412362 w 36035499"/>
              <a:gd name="connsiteY17-152" fmla="*/ 10385633 h 13029483"/>
              <a:gd name="connsiteX18-153" fmla="*/ 8937523 w 36035499"/>
              <a:gd name="connsiteY18-154" fmla="*/ 11300033 h 13029483"/>
              <a:gd name="connsiteX19-155" fmla="*/ 7226710 w 36035499"/>
              <a:gd name="connsiteY19-156" fmla="*/ 11034562 h 13029483"/>
              <a:gd name="connsiteX20-157" fmla="*/ 5722375 w 36035499"/>
              <a:gd name="connsiteY20-158" fmla="*/ 11889968 h 13029483"/>
              <a:gd name="connsiteX21-159" fmla="*/ 3687096 w 36035499"/>
              <a:gd name="connsiteY21-160" fmla="*/ 11742484 h 13029483"/>
              <a:gd name="connsiteX22-161" fmla="*/ 2448232 w 36035499"/>
              <a:gd name="connsiteY22-162" fmla="*/ 12627387 h 13029483"/>
              <a:gd name="connsiteX23-163" fmla="*/ 1091380 w 36035499"/>
              <a:gd name="connsiteY23-164" fmla="*/ 12627387 h 13029483"/>
              <a:gd name="connsiteX24-165" fmla="*/ 0 w 36035499"/>
              <a:gd name="connsiteY24-166" fmla="*/ 7671929 h 13029483"/>
              <a:gd name="connsiteX25-167" fmla="*/ 17457615 w 36035499"/>
              <a:gd name="connsiteY25-168" fmla="*/ 3857661 h 13029483"/>
              <a:gd name="connsiteX26-169" fmla="*/ 17452531 w 36035499"/>
              <a:gd name="connsiteY26-170" fmla="*/ 3834580 h 13029483"/>
              <a:gd name="connsiteX27-171" fmla="*/ 35003111 w 36035499"/>
              <a:gd name="connsiteY27-172" fmla="*/ 0 h 13029483"/>
              <a:gd name="connsiteX0-173" fmla="*/ 35003111 w 36035499"/>
              <a:gd name="connsiteY0-174" fmla="*/ 0 h 13029483"/>
              <a:gd name="connsiteX1-175" fmla="*/ 36035499 w 36035499"/>
              <a:gd name="connsiteY1-176" fmla="*/ 4955458 h 13029483"/>
              <a:gd name="connsiteX2-177" fmla="*/ 34088711 w 36035499"/>
              <a:gd name="connsiteY2-178" fmla="*/ 5073445 h 13029483"/>
              <a:gd name="connsiteX3-179" fmla="*/ 32790853 w 36035499"/>
              <a:gd name="connsiteY3-180" fmla="*/ 6076335 h 13029483"/>
              <a:gd name="connsiteX4-181" fmla="*/ 30755576 w 36035499"/>
              <a:gd name="connsiteY4-182" fmla="*/ 5928851 h 13029483"/>
              <a:gd name="connsiteX5-183" fmla="*/ 29310234 w 36035499"/>
              <a:gd name="connsiteY5-184" fmla="*/ 6843251 h 13029483"/>
              <a:gd name="connsiteX6-185" fmla="*/ 27864892 w 36035499"/>
              <a:gd name="connsiteY6-186" fmla="*/ 6548284 h 13029483"/>
              <a:gd name="connsiteX7-187" fmla="*/ 26390053 w 36035499"/>
              <a:gd name="connsiteY7-188" fmla="*/ 7462684 h 13029483"/>
              <a:gd name="connsiteX8-189" fmla="*/ 24679240 w 36035499"/>
              <a:gd name="connsiteY8-190" fmla="*/ 7197213 h 13029483"/>
              <a:gd name="connsiteX9-191" fmla="*/ 23174905 w 36035499"/>
              <a:gd name="connsiteY9-192" fmla="*/ 8052619 h 13029483"/>
              <a:gd name="connsiteX10-193" fmla="*/ 21139627 w 36035499"/>
              <a:gd name="connsiteY10-194" fmla="*/ 7905135 h 13029483"/>
              <a:gd name="connsiteX11-195" fmla="*/ 19900763 w 36035499"/>
              <a:gd name="connsiteY11-196" fmla="*/ 8790038 h 13029483"/>
              <a:gd name="connsiteX12-197" fmla="*/ 18058248 w 36035499"/>
              <a:gd name="connsiteY12-198" fmla="*/ 8770454 h 13029483"/>
              <a:gd name="connsiteX13-199" fmla="*/ 16636181 w 36035499"/>
              <a:gd name="connsiteY13-200" fmla="*/ 8910794 h 13029483"/>
              <a:gd name="connsiteX14-201" fmla="*/ 15338323 w 36035499"/>
              <a:gd name="connsiteY14-202" fmla="*/ 9913684 h 13029483"/>
              <a:gd name="connsiteX15-203" fmla="*/ 13303046 w 36035499"/>
              <a:gd name="connsiteY15-204" fmla="*/ 9766200 h 13029483"/>
              <a:gd name="connsiteX16-205" fmla="*/ 11857703 w 36035499"/>
              <a:gd name="connsiteY16-206" fmla="*/ 10680600 h 13029483"/>
              <a:gd name="connsiteX17-207" fmla="*/ 10412362 w 36035499"/>
              <a:gd name="connsiteY17-208" fmla="*/ 10385633 h 13029483"/>
              <a:gd name="connsiteX18-209" fmla="*/ 8937523 w 36035499"/>
              <a:gd name="connsiteY18-210" fmla="*/ 11300033 h 13029483"/>
              <a:gd name="connsiteX19-211" fmla="*/ 7226710 w 36035499"/>
              <a:gd name="connsiteY19-212" fmla="*/ 11034562 h 13029483"/>
              <a:gd name="connsiteX20-213" fmla="*/ 5722375 w 36035499"/>
              <a:gd name="connsiteY20-214" fmla="*/ 11889968 h 13029483"/>
              <a:gd name="connsiteX21-215" fmla="*/ 3687096 w 36035499"/>
              <a:gd name="connsiteY21-216" fmla="*/ 11742484 h 13029483"/>
              <a:gd name="connsiteX22-217" fmla="*/ 2448232 w 36035499"/>
              <a:gd name="connsiteY22-218" fmla="*/ 12627387 h 13029483"/>
              <a:gd name="connsiteX23-219" fmla="*/ 1091380 w 36035499"/>
              <a:gd name="connsiteY23-220" fmla="*/ 12627387 h 13029483"/>
              <a:gd name="connsiteX24-221" fmla="*/ 0 w 36035499"/>
              <a:gd name="connsiteY24-222" fmla="*/ 7671929 h 13029483"/>
              <a:gd name="connsiteX25-223" fmla="*/ 17457615 w 36035499"/>
              <a:gd name="connsiteY25-224" fmla="*/ 3857661 h 13029483"/>
              <a:gd name="connsiteX26-225" fmla="*/ 17452531 w 36035499"/>
              <a:gd name="connsiteY26-226" fmla="*/ 3834580 h 13029483"/>
              <a:gd name="connsiteX27-227" fmla="*/ 35003111 w 36035499"/>
              <a:gd name="connsiteY27-228" fmla="*/ 0 h 13029483"/>
              <a:gd name="connsiteX0-229" fmla="*/ 35003111 w 36035499"/>
              <a:gd name="connsiteY0-230" fmla="*/ 0 h 13029483"/>
              <a:gd name="connsiteX1-231" fmla="*/ 36035499 w 36035499"/>
              <a:gd name="connsiteY1-232" fmla="*/ 4955458 h 13029483"/>
              <a:gd name="connsiteX2-233" fmla="*/ 34088711 w 36035499"/>
              <a:gd name="connsiteY2-234" fmla="*/ 5073445 h 13029483"/>
              <a:gd name="connsiteX3-235" fmla="*/ 32790853 w 36035499"/>
              <a:gd name="connsiteY3-236" fmla="*/ 6076335 h 13029483"/>
              <a:gd name="connsiteX4-237" fmla="*/ 30755576 w 36035499"/>
              <a:gd name="connsiteY4-238" fmla="*/ 5928851 h 13029483"/>
              <a:gd name="connsiteX5-239" fmla="*/ 29310234 w 36035499"/>
              <a:gd name="connsiteY5-240" fmla="*/ 6843251 h 13029483"/>
              <a:gd name="connsiteX6-241" fmla="*/ 27864892 w 36035499"/>
              <a:gd name="connsiteY6-242" fmla="*/ 6548284 h 13029483"/>
              <a:gd name="connsiteX7-243" fmla="*/ 26390053 w 36035499"/>
              <a:gd name="connsiteY7-244" fmla="*/ 7462684 h 13029483"/>
              <a:gd name="connsiteX8-245" fmla="*/ 24679240 w 36035499"/>
              <a:gd name="connsiteY8-246" fmla="*/ 7197213 h 13029483"/>
              <a:gd name="connsiteX9-247" fmla="*/ 23174905 w 36035499"/>
              <a:gd name="connsiteY9-248" fmla="*/ 8052619 h 13029483"/>
              <a:gd name="connsiteX10-249" fmla="*/ 21139627 w 36035499"/>
              <a:gd name="connsiteY10-250" fmla="*/ 7905135 h 13029483"/>
              <a:gd name="connsiteX11-251" fmla="*/ 19900763 w 36035499"/>
              <a:gd name="connsiteY11-252" fmla="*/ 8790038 h 13029483"/>
              <a:gd name="connsiteX12-253" fmla="*/ 18058248 w 36035499"/>
              <a:gd name="connsiteY12-254" fmla="*/ 8770454 h 13029483"/>
              <a:gd name="connsiteX13-255" fmla="*/ 16636181 w 36035499"/>
              <a:gd name="connsiteY13-256" fmla="*/ 8910794 h 13029483"/>
              <a:gd name="connsiteX14-257" fmla="*/ 15338323 w 36035499"/>
              <a:gd name="connsiteY14-258" fmla="*/ 9913684 h 13029483"/>
              <a:gd name="connsiteX15-259" fmla="*/ 13303046 w 36035499"/>
              <a:gd name="connsiteY15-260" fmla="*/ 9766200 h 13029483"/>
              <a:gd name="connsiteX16-261" fmla="*/ 11857703 w 36035499"/>
              <a:gd name="connsiteY16-262" fmla="*/ 10680600 h 13029483"/>
              <a:gd name="connsiteX17-263" fmla="*/ 10412362 w 36035499"/>
              <a:gd name="connsiteY17-264" fmla="*/ 10385633 h 13029483"/>
              <a:gd name="connsiteX18-265" fmla="*/ 8937523 w 36035499"/>
              <a:gd name="connsiteY18-266" fmla="*/ 11300033 h 13029483"/>
              <a:gd name="connsiteX19-267" fmla="*/ 7226710 w 36035499"/>
              <a:gd name="connsiteY19-268" fmla="*/ 11034562 h 13029483"/>
              <a:gd name="connsiteX20-269" fmla="*/ 5722375 w 36035499"/>
              <a:gd name="connsiteY20-270" fmla="*/ 11889968 h 13029483"/>
              <a:gd name="connsiteX21-271" fmla="*/ 3687096 w 36035499"/>
              <a:gd name="connsiteY21-272" fmla="*/ 11742484 h 13029483"/>
              <a:gd name="connsiteX22-273" fmla="*/ 2448232 w 36035499"/>
              <a:gd name="connsiteY22-274" fmla="*/ 12627387 h 13029483"/>
              <a:gd name="connsiteX23-275" fmla="*/ 1091380 w 36035499"/>
              <a:gd name="connsiteY23-276" fmla="*/ 12627387 h 13029483"/>
              <a:gd name="connsiteX24-277" fmla="*/ 0 w 36035499"/>
              <a:gd name="connsiteY24-278" fmla="*/ 7671929 h 13029483"/>
              <a:gd name="connsiteX25-279" fmla="*/ 17457615 w 36035499"/>
              <a:gd name="connsiteY25-280" fmla="*/ 3857661 h 13029483"/>
              <a:gd name="connsiteX26-281" fmla="*/ 35003111 w 36035499"/>
              <a:gd name="connsiteY26-282" fmla="*/ 0 h 13029483"/>
              <a:gd name="connsiteX0-283" fmla="*/ 35003111 w 36035499"/>
              <a:gd name="connsiteY0-284" fmla="*/ 0 h 13029483"/>
              <a:gd name="connsiteX1-285" fmla="*/ 36035499 w 36035499"/>
              <a:gd name="connsiteY1-286" fmla="*/ 4955458 h 13029483"/>
              <a:gd name="connsiteX2-287" fmla="*/ 34088711 w 36035499"/>
              <a:gd name="connsiteY2-288" fmla="*/ 5073445 h 13029483"/>
              <a:gd name="connsiteX3-289" fmla="*/ 32790853 w 36035499"/>
              <a:gd name="connsiteY3-290" fmla="*/ 6076335 h 13029483"/>
              <a:gd name="connsiteX4-291" fmla="*/ 30755576 w 36035499"/>
              <a:gd name="connsiteY4-292" fmla="*/ 5928851 h 13029483"/>
              <a:gd name="connsiteX5-293" fmla="*/ 29310234 w 36035499"/>
              <a:gd name="connsiteY5-294" fmla="*/ 6843251 h 13029483"/>
              <a:gd name="connsiteX6-295" fmla="*/ 27864892 w 36035499"/>
              <a:gd name="connsiteY6-296" fmla="*/ 6548284 h 13029483"/>
              <a:gd name="connsiteX7-297" fmla="*/ 26390053 w 36035499"/>
              <a:gd name="connsiteY7-298" fmla="*/ 7462684 h 13029483"/>
              <a:gd name="connsiteX8-299" fmla="*/ 24679240 w 36035499"/>
              <a:gd name="connsiteY8-300" fmla="*/ 7197213 h 13029483"/>
              <a:gd name="connsiteX9-301" fmla="*/ 23174905 w 36035499"/>
              <a:gd name="connsiteY9-302" fmla="*/ 8052619 h 13029483"/>
              <a:gd name="connsiteX10-303" fmla="*/ 21139627 w 36035499"/>
              <a:gd name="connsiteY10-304" fmla="*/ 7905135 h 13029483"/>
              <a:gd name="connsiteX11-305" fmla="*/ 19900763 w 36035499"/>
              <a:gd name="connsiteY11-306" fmla="*/ 8790038 h 13029483"/>
              <a:gd name="connsiteX12-307" fmla="*/ 18058248 w 36035499"/>
              <a:gd name="connsiteY12-308" fmla="*/ 8770454 h 13029483"/>
              <a:gd name="connsiteX13-309" fmla="*/ 16636181 w 36035499"/>
              <a:gd name="connsiteY13-310" fmla="*/ 8910794 h 13029483"/>
              <a:gd name="connsiteX14-311" fmla="*/ 15338323 w 36035499"/>
              <a:gd name="connsiteY14-312" fmla="*/ 9913684 h 13029483"/>
              <a:gd name="connsiteX15-313" fmla="*/ 13303046 w 36035499"/>
              <a:gd name="connsiteY15-314" fmla="*/ 9766200 h 13029483"/>
              <a:gd name="connsiteX16-315" fmla="*/ 11857703 w 36035499"/>
              <a:gd name="connsiteY16-316" fmla="*/ 10680600 h 13029483"/>
              <a:gd name="connsiteX17-317" fmla="*/ 10412362 w 36035499"/>
              <a:gd name="connsiteY17-318" fmla="*/ 10385633 h 13029483"/>
              <a:gd name="connsiteX18-319" fmla="*/ 8937523 w 36035499"/>
              <a:gd name="connsiteY18-320" fmla="*/ 11300033 h 13029483"/>
              <a:gd name="connsiteX19-321" fmla="*/ 7226710 w 36035499"/>
              <a:gd name="connsiteY19-322" fmla="*/ 11034562 h 13029483"/>
              <a:gd name="connsiteX20-323" fmla="*/ 5722375 w 36035499"/>
              <a:gd name="connsiteY20-324" fmla="*/ 11889968 h 13029483"/>
              <a:gd name="connsiteX21-325" fmla="*/ 3687096 w 36035499"/>
              <a:gd name="connsiteY21-326" fmla="*/ 11742484 h 13029483"/>
              <a:gd name="connsiteX22-327" fmla="*/ 2448232 w 36035499"/>
              <a:gd name="connsiteY22-328" fmla="*/ 12627387 h 13029483"/>
              <a:gd name="connsiteX23-329" fmla="*/ 1091380 w 36035499"/>
              <a:gd name="connsiteY23-330" fmla="*/ 12627387 h 13029483"/>
              <a:gd name="connsiteX24-331" fmla="*/ 0 w 36035499"/>
              <a:gd name="connsiteY24-332" fmla="*/ 7671929 h 13029483"/>
              <a:gd name="connsiteX25-333" fmla="*/ 35003111 w 36035499"/>
              <a:gd name="connsiteY25-334" fmla="*/ 0 h 13029483"/>
              <a:gd name="connsiteX0-335" fmla="*/ 35003111 w 36035499"/>
              <a:gd name="connsiteY0-336" fmla="*/ 0 h 13029483"/>
              <a:gd name="connsiteX1-337" fmla="*/ 36035499 w 36035499"/>
              <a:gd name="connsiteY1-338" fmla="*/ 4955458 h 13029483"/>
              <a:gd name="connsiteX2-339" fmla="*/ 34088711 w 36035499"/>
              <a:gd name="connsiteY2-340" fmla="*/ 5073445 h 13029483"/>
              <a:gd name="connsiteX3-341" fmla="*/ 32790853 w 36035499"/>
              <a:gd name="connsiteY3-342" fmla="*/ 6076335 h 13029483"/>
              <a:gd name="connsiteX4-343" fmla="*/ 30755576 w 36035499"/>
              <a:gd name="connsiteY4-344" fmla="*/ 5928851 h 13029483"/>
              <a:gd name="connsiteX5-345" fmla="*/ 29310234 w 36035499"/>
              <a:gd name="connsiteY5-346" fmla="*/ 6843251 h 13029483"/>
              <a:gd name="connsiteX6-347" fmla="*/ 27864892 w 36035499"/>
              <a:gd name="connsiteY6-348" fmla="*/ 6548284 h 13029483"/>
              <a:gd name="connsiteX7-349" fmla="*/ 26390053 w 36035499"/>
              <a:gd name="connsiteY7-350" fmla="*/ 7462684 h 13029483"/>
              <a:gd name="connsiteX8-351" fmla="*/ 24679240 w 36035499"/>
              <a:gd name="connsiteY8-352" fmla="*/ 7197213 h 13029483"/>
              <a:gd name="connsiteX9-353" fmla="*/ 23174905 w 36035499"/>
              <a:gd name="connsiteY9-354" fmla="*/ 8052619 h 13029483"/>
              <a:gd name="connsiteX10-355" fmla="*/ 21139627 w 36035499"/>
              <a:gd name="connsiteY10-356" fmla="*/ 7905135 h 13029483"/>
              <a:gd name="connsiteX11-357" fmla="*/ 19900763 w 36035499"/>
              <a:gd name="connsiteY11-358" fmla="*/ 8790038 h 13029483"/>
              <a:gd name="connsiteX12-359" fmla="*/ 18058248 w 36035499"/>
              <a:gd name="connsiteY12-360" fmla="*/ 8770454 h 13029483"/>
              <a:gd name="connsiteX13-361" fmla="*/ 16636181 w 36035499"/>
              <a:gd name="connsiteY13-362" fmla="*/ 8910794 h 13029483"/>
              <a:gd name="connsiteX14-363" fmla="*/ 15338323 w 36035499"/>
              <a:gd name="connsiteY14-364" fmla="*/ 9913684 h 13029483"/>
              <a:gd name="connsiteX15-365" fmla="*/ 13303046 w 36035499"/>
              <a:gd name="connsiteY15-366" fmla="*/ 9766200 h 13029483"/>
              <a:gd name="connsiteX16-367" fmla="*/ 11857703 w 36035499"/>
              <a:gd name="connsiteY16-368" fmla="*/ 10680600 h 13029483"/>
              <a:gd name="connsiteX17-369" fmla="*/ 10412362 w 36035499"/>
              <a:gd name="connsiteY17-370" fmla="*/ 10385633 h 13029483"/>
              <a:gd name="connsiteX18-371" fmla="*/ 8937523 w 36035499"/>
              <a:gd name="connsiteY18-372" fmla="*/ 11300033 h 13029483"/>
              <a:gd name="connsiteX19-373" fmla="*/ 7226710 w 36035499"/>
              <a:gd name="connsiteY19-374" fmla="*/ 11034562 h 13029483"/>
              <a:gd name="connsiteX20-375" fmla="*/ 5722375 w 36035499"/>
              <a:gd name="connsiteY20-376" fmla="*/ 11889968 h 13029483"/>
              <a:gd name="connsiteX21-377" fmla="*/ 3687096 w 36035499"/>
              <a:gd name="connsiteY21-378" fmla="*/ 11742484 h 13029483"/>
              <a:gd name="connsiteX22-379" fmla="*/ 2448232 w 36035499"/>
              <a:gd name="connsiteY22-380" fmla="*/ 12627387 h 13029483"/>
              <a:gd name="connsiteX23-381" fmla="*/ 1091380 w 36035499"/>
              <a:gd name="connsiteY23-382" fmla="*/ 12627387 h 13029483"/>
              <a:gd name="connsiteX24-383" fmla="*/ 0 w 36035499"/>
              <a:gd name="connsiteY24-384" fmla="*/ 7671929 h 13029483"/>
              <a:gd name="connsiteX25-385" fmla="*/ 35003111 w 36035499"/>
              <a:gd name="connsiteY25-386" fmla="*/ 0 h 13029483"/>
              <a:gd name="connsiteX0-387" fmla="*/ 35003111 w 36035499"/>
              <a:gd name="connsiteY0-388" fmla="*/ 0 h 13029483"/>
              <a:gd name="connsiteX1-389" fmla="*/ 36035499 w 36035499"/>
              <a:gd name="connsiteY1-390" fmla="*/ 4955458 h 13029483"/>
              <a:gd name="connsiteX2-391" fmla="*/ 34088711 w 36035499"/>
              <a:gd name="connsiteY2-392" fmla="*/ 5073445 h 13029483"/>
              <a:gd name="connsiteX3-393" fmla="*/ 32790853 w 36035499"/>
              <a:gd name="connsiteY3-394" fmla="*/ 6076335 h 13029483"/>
              <a:gd name="connsiteX4-395" fmla="*/ 30755576 w 36035499"/>
              <a:gd name="connsiteY4-396" fmla="*/ 5928851 h 13029483"/>
              <a:gd name="connsiteX5-397" fmla="*/ 29310234 w 36035499"/>
              <a:gd name="connsiteY5-398" fmla="*/ 6843251 h 13029483"/>
              <a:gd name="connsiteX6-399" fmla="*/ 27864892 w 36035499"/>
              <a:gd name="connsiteY6-400" fmla="*/ 6548284 h 13029483"/>
              <a:gd name="connsiteX7-401" fmla="*/ 26390053 w 36035499"/>
              <a:gd name="connsiteY7-402" fmla="*/ 7462684 h 13029483"/>
              <a:gd name="connsiteX8-403" fmla="*/ 24679240 w 36035499"/>
              <a:gd name="connsiteY8-404" fmla="*/ 7197213 h 13029483"/>
              <a:gd name="connsiteX9-405" fmla="*/ 23174905 w 36035499"/>
              <a:gd name="connsiteY9-406" fmla="*/ 8052619 h 13029483"/>
              <a:gd name="connsiteX10-407" fmla="*/ 21139627 w 36035499"/>
              <a:gd name="connsiteY10-408" fmla="*/ 7905135 h 13029483"/>
              <a:gd name="connsiteX11-409" fmla="*/ 19900763 w 36035499"/>
              <a:gd name="connsiteY11-410" fmla="*/ 8790038 h 13029483"/>
              <a:gd name="connsiteX12-411" fmla="*/ 18058248 w 36035499"/>
              <a:gd name="connsiteY12-412" fmla="*/ 8770454 h 13029483"/>
              <a:gd name="connsiteX13-413" fmla="*/ 16636181 w 36035499"/>
              <a:gd name="connsiteY13-414" fmla="*/ 8910794 h 13029483"/>
              <a:gd name="connsiteX14-415" fmla="*/ 15338323 w 36035499"/>
              <a:gd name="connsiteY14-416" fmla="*/ 9913684 h 13029483"/>
              <a:gd name="connsiteX15-417" fmla="*/ 13303046 w 36035499"/>
              <a:gd name="connsiteY15-418" fmla="*/ 9766200 h 13029483"/>
              <a:gd name="connsiteX16-419" fmla="*/ 11857703 w 36035499"/>
              <a:gd name="connsiteY16-420" fmla="*/ 10680600 h 13029483"/>
              <a:gd name="connsiteX17-421" fmla="*/ 10412362 w 36035499"/>
              <a:gd name="connsiteY17-422" fmla="*/ 10385633 h 13029483"/>
              <a:gd name="connsiteX18-423" fmla="*/ 8937523 w 36035499"/>
              <a:gd name="connsiteY18-424" fmla="*/ 11300033 h 13029483"/>
              <a:gd name="connsiteX19-425" fmla="*/ 7226710 w 36035499"/>
              <a:gd name="connsiteY19-426" fmla="*/ 11034562 h 13029483"/>
              <a:gd name="connsiteX20-427" fmla="*/ 5722375 w 36035499"/>
              <a:gd name="connsiteY20-428" fmla="*/ 11889968 h 13029483"/>
              <a:gd name="connsiteX21-429" fmla="*/ 3687096 w 36035499"/>
              <a:gd name="connsiteY21-430" fmla="*/ 11742484 h 13029483"/>
              <a:gd name="connsiteX22-431" fmla="*/ 2448232 w 36035499"/>
              <a:gd name="connsiteY22-432" fmla="*/ 12627387 h 13029483"/>
              <a:gd name="connsiteX23-433" fmla="*/ 1091380 w 36035499"/>
              <a:gd name="connsiteY23-434" fmla="*/ 12627387 h 13029483"/>
              <a:gd name="connsiteX24-435" fmla="*/ 0 w 36035499"/>
              <a:gd name="connsiteY24-436" fmla="*/ 7671929 h 13029483"/>
              <a:gd name="connsiteX25-437" fmla="*/ 35003111 w 36035499"/>
              <a:gd name="connsiteY25-438" fmla="*/ 0 h 13029483"/>
              <a:gd name="connsiteX0-439" fmla="*/ 35003111 w 36035499"/>
              <a:gd name="connsiteY0-440" fmla="*/ 0 h 13029483"/>
              <a:gd name="connsiteX1-441" fmla="*/ 36035499 w 36035499"/>
              <a:gd name="connsiteY1-442" fmla="*/ 4955458 h 13029483"/>
              <a:gd name="connsiteX2-443" fmla="*/ 34088711 w 36035499"/>
              <a:gd name="connsiteY2-444" fmla="*/ 5073445 h 13029483"/>
              <a:gd name="connsiteX3-445" fmla="*/ 32790853 w 36035499"/>
              <a:gd name="connsiteY3-446" fmla="*/ 6076335 h 13029483"/>
              <a:gd name="connsiteX4-447" fmla="*/ 30755576 w 36035499"/>
              <a:gd name="connsiteY4-448" fmla="*/ 5928851 h 13029483"/>
              <a:gd name="connsiteX5-449" fmla="*/ 29310234 w 36035499"/>
              <a:gd name="connsiteY5-450" fmla="*/ 6843251 h 13029483"/>
              <a:gd name="connsiteX6-451" fmla="*/ 27864892 w 36035499"/>
              <a:gd name="connsiteY6-452" fmla="*/ 6548284 h 13029483"/>
              <a:gd name="connsiteX7-453" fmla="*/ 26390053 w 36035499"/>
              <a:gd name="connsiteY7-454" fmla="*/ 7462684 h 13029483"/>
              <a:gd name="connsiteX8-455" fmla="*/ 24679240 w 36035499"/>
              <a:gd name="connsiteY8-456" fmla="*/ 7197213 h 13029483"/>
              <a:gd name="connsiteX9-457" fmla="*/ 23174905 w 36035499"/>
              <a:gd name="connsiteY9-458" fmla="*/ 8052619 h 13029483"/>
              <a:gd name="connsiteX10-459" fmla="*/ 21139627 w 36035499"/>
              <a:gd name="connsiteY10-460" fmla="*/ 7905135 h 13029483"/>
              <a:gd name="connsiteX11-461" fmla="*/ 19900763 w 36035499"/>
              <a:gd name="connsiteY11-462" fmla="*/ 8790038 h 13029483"/>
              <a:gd name="connsiteX12-463" fmla="*/ 18058248 w 36035499"/>
              <a:gd name="connsiteY12-464" fmla="*/ 8770454 h 13029483"/>
              <a:gd name="connsiteX13-465" fmla="*/ 16636181 w 36035499"/>
              <a:gd name="connsiteY13-466" fmla="*/ 8910794 h 13029483"/>
              <a:gd name="connsiteX14-467" fmla="*/ 15338323 w 36035499"/>
              <a:gd name="connsiteY14-468" fmla="*/ 9913684 h 13029483"/>
              <a:gd name="connsiteX15-469" fmla="*/ 13303046 w 36035499"/>
              <a:gd name="connsiteY15-470" fmla="*/ 9766200 h 13029483"/>
              <a:gd name="connsiteX16-471" fmla="*/ 11857703 w 36035499"/>
              <a:gd name="connsiteY16-472" fmla="*/ 10680600 h 13029483"/>
              <a:gd name="connsiteX17-473" fmla="*/ 10412362 w 36035499"/>
              <a:gd name="connsiteY17-474" fmla="*/ 10385633 h 13029483"/>
              <a:gd name="connsiteX18-475" fmla="*/ 8937523 w 36035499"/>
              <a:gd name="connsiteY18-476" fmla="*/ 11300033 h 13029483"/>
              <a:gd name="connsiteX19-477" fmla="*/ 7226710 w 36035499"/>
              <a:gd name="connsiteY19-478" fmla="*/ 11034562 h 13029483"/>
              <a:gd name="connsiteX20-479" fmla="*/ 5722375 w 36035499"/>
              <a:gd name="connsiteY20-480" fmla="*/ 11889968 h 13029483"/>
              <a:gd name="connsiteX21-481" fmla="*/ 3687096 w 36035499"/>
              <a:gd name="connsiteY21-482" fmla="*/ 11742484 h 13029483"/>
              <a:gd name="connsiteX22-483" fmla="*/ 2448232 w 36035499"/>
              <a:gd name="connsiteY22-484" fmla="*/ 12627387 h 13029483"/>
              <a:gd name="connsiteX23-485" fmla="*/ 1091380 w 36035499"/>
              <a:gd name="connsiteY23-486" fmla="*/ 12627387 h 13029483"/>
              <a:gd name="connsiteX24-487" fmla="*/ 0 w 36035499"/>
              <a:gd name="connsiteY24-488" fmla="*/ 7671929 h 13029483"/>
              <a:gd name="connsiteX25-489" fmla="*/ 35003111 w 36035499"/>
              <a:gd name="connsiteY25-490" fmla="*/ 0 h 13029483"/>
              <a:gd name="connsiteX0-491" fmla="*/ 35003111 w 36035499"/>
              <a:gd name="connsiteY0-492" fmla="*/ 0 h 13029483"/>
              <a:gd name="connsiteX1-493" fmla="*/ 36035499 w 36035499"/>
              <a:gd name="connsiteY1-494" fmla="*/ 4955458 h 13029483"/>
              <a:gd name="connsiteX2-495" fmla="*/ 34088711 w 36035499"/>
              <a:gd name="connsiteY2-496" fmla="*/ 5073445 h 13029483"/>
              <a:gd name="connsiteX3-497" fmla="*/ 32790853 w 36035499"/>
              <a:gd name="connsiteY3-498" fmla="*/ 6076335 h 13029483"/>
              <a:gd name="connsiteX4-499" fmla="*/ 30755576 w 36035499"/>
              <a:gd name="connsiteY4-500" fmla="*/ 5928851 h 13029483"/>
              <a:gd name="connsiteX5-501" fmla="*/ 29310234 w 36035499"/>
              <a:gd name="connsiteY5-502" fmla="*/ 6843251 h 13029483"/>
              <a:gd name="connsiteX6-503" fmla="*/ 27864892 w 36035499"/>
              <a:gd name="connsiteY6-504" fmla="*/ 6548284 h 13029483"/>
              <a:gd name="connsiteX7-505" fmla="*/ 26390053 w 36035499"/>
              <a:gd name="connsiteY7-506" fmla="*/ 7462684 h 13029483"/>
              <a:gd name="connsiteX8-507" fmla="*/ 24679240 w 36035499"/>
              <a:gd name="connsiteY8-508" fmla="*/ 7197213 h 13029483"/>
              <a:gd name="connsiteX9-509" fmla="*/ 23174905 w 36035499"/>
              <a:gd name="connsiteY9-510" fmla="*/ 8052619 h 13029483"/>
              <a:gd name="connsiteX10-511" fmla="*/ 21139627 w 36035499"/>
              <a:gd name="connsiteY10-512" fmla="*/ 7905135 h 13029483"/>
              <a:gd name="connsiteX11-513" fmla="*/ 19900763 w 36035499"/>
              <a:gd name="connsiteY11-514" fmla="*/ 8790038 h 13029483"/>
              <a:gd name="connsiteX12-515" fmla="*/ 18058248 w 36035499"/>
              <a:gd name="connsiteY12-516" fmla="*/ 8770454 h 13029483"/>
              <a:gd name="connsiteX13-517" fmla="*/ 16636181 w 36035499"/>
              <a:gd name="connsiteY13-518" fmla="*/ 8910794 h 13029483"/>
              <a:gd name="connsiteX14-519" fmla="*/ 15338323 w 36035499"/>
              <a:gd name="connsiteY14-520" fmla="*/ 9913684 h 13029483"/>
              <a:gd name="connsiteX15-521" fmla="*/ 13303046 w 36035499"/>
              <a:gd name="connsiteY15-522" fmla="*/ 9766200 h 13029483"/>
              <a:gd name="connsiteX16-523" fmla="*/ 11857703 w 36035499"/>
              <a:gd name="connsiteY16-524" fmla="*/ 10680600 h 13029483"/>
              <a:gd name="connsiteX17-525" fmla="*/ 10412362 w 36035499"/>
              <a:gd name="connsiteY17-526" fmla="*/ 10385633 h 13029483"/>
              <a:gd name="connsiteX18-527" fmla="*/ 8937523 w 36035499"/>
              <a:gd name="connsiteY18-528" fmla="*/ 11300033 h 13029483"/>
              <a:gd name="connsiteX19-529" fmla="*/ 7226710 w 36035499"/>
              <a:gd name="connsiteY19-530" fmla="*/ 11034562 h 13029483"/>
              <a:gd name="connsiteX20-531" fmla="*/ 5722375 w 36035499"/>
              <a:gd name="connsiteY20-532" fmla="*/ 11889968 h 13029483"/>
              <a:gd name="connsiteX21-533" fmla="*/ 3687096 w 36035499"/>
              <a:gd name="connsiteY21-534" fmla="*/ 11742484 h 13029483"/>
              <a:gd name="connsiteX22-535" fmla="*/ 2448232 w 36035499"/>
              <a:gd name="connsiteY22-536" fmla="*/ 12627387 h 13029483"/>
              <a:gd name="connsiteX23-537" fmla="*/ 1091380 w 36035499"/>
              <a:gd name="connsiteY23-538" fmla="*/ 12627387 h 13029483"/>
              <a:gd name="connsiteX24-539" fmla="*/ 0 w 36035499"/>
              <a:gd name="connsiteY24-540" fmla="*/ 7671929 h 13029483"/>
              <a:gd name="connsiteX25-541" fmla="*/ 35003111 w 36035499"/>
              <a:gd name="connsiteY25-542" fmla="*/ 0 h 13029483"/>
              <a:gd name="connsiteX0-543" fmla="*/ 35003111 w 36035499"/>
              <a:gd name="connsiteY0-544" fmla="*/ 0 h 13029483"/>
              <a:gd name="connsiteX1-545" fmla="*/ 36035499 w 36035499"/>
              <a:gd name="connsiteY1-546" fmla="*/ 4955458 h 13029483"/>
              <a:gd name="connsiteX2-547" fmla="*/ 34088711 w 36035499"/>
              <a:gd name="connsiteY2-548" fmla="*/ 5073445 h 13029483"/>
              <a:gd name="connsiteX3-549" fmla="*/ 32790853 w 36035499"/>
              <a:gd name="connsiteY3-550" fmla="*/ 6076335 h 13029483"/>
              <a:gd name="connsiteX4-551" fmla="*/ 30755576 w 36035499"/>
              <a:gd name="connsiteY4-552" fmla="*/ 5928851 h 13029483"/>
              <a:gd name="connsiteX5-553" fmla="*/ 29310234 w 36035499"/>
              <a:gd name="connsiteY5-554" fmla="*/ 6843251 h 13029483"/>
              <a:gd name="connsiteX6-555" fmla="*/ 27864892 w 36035499"/>
              <a:gd name="connsiteY6-556" fmla="*/ 6548284 h 13029483"/>
              <a:gd name="connsiteX7-557" fmla="*/ 26390053 w 36035499"/>
              <a:gd name="connsiteY7-558" fmla="*/ 7462684 h 13029483"/>
              <a:gd name="connsiteX8-559" fmla="*/ 24679240 w 36035499"/>
              <a:gd name="connsiteY8-560" fmla="*/ 7197213 h 13029483"/>
              <a:gd name="connsiteX9-561" fmla="*/ 23174905 w 36035499"/>
              <a:gd name="connsiteY9-562" fmla="*/ 8052619 h 13029483"/>
              <a:gd name="connsiteX10-563" fmla="*/ 21139627 w 36035499"/>
              <a:gd name="connsiteY10-564" fmla="*/ 7905135 h 13029483"/>
              <a:gd name="connsiteX11-565" fmla="*/ 19900763 w 36035499"/>
              <a:gd name="connsiteY11-566" fmla="*/ 8790038 h 13029483"/>
              <a:gd name="connsiteX12-567" fmla="*/ 16636181 w 36035499"/>
              <a:gd name="connsiteY12-568" fmla="*/ 8910794 h 13029483"/>
              <a:gd name="connsiteX13-569" fmla="*/ 15338323 w 36035499"/>
              <a:gd name="connsiteY13-570" fmla="*/ 9913684 h 13029483"/>
              <a:gd name="connsiteX14-571" fmla="*/ 13303046 w 36035499"/>
              <a:gd name="connsiteY14-572" fmla="*/ 9766200 h 13029483"/>
              <a:gd name="connsiteX15-573" fmla="*/ 11857703 w 36035499"/>
              <a:gd name="connsiteY15-574" fmla="*/ 10680600 h 13029483"/>
              <a:gd name="connsiteX16-575" fmla="*/ 10412362 w 36035499"/>
              <a:gd name="connsiteY16-576" fmla="*/ 10385633 h 13029483"/>
              <a:gd name="connsiteX17-577" fmla="*/ 8937523 w 36035499"/>
              <a:gd name="connsiteY17-578" fmla="*/ 11300033 h 13029483"/>
              <a:gd name="connsiteX18-579" fmla="*/ 7226710 w 36035499"/>
              <a:gd name="connsiteY18-580" fmla="*/ 11034562 h 13029483"/>
              <a:gd name="connsiteX19-581" fmla="*/ 5722375 w 36035499"/>
              <a:gd name="connsiteY19-582" fmla="*/ 11889968 h 13029483"/>
              <a:gd name="connsiteX20-583" fmla="*/ 3687096 w 36035499"/>
              <a:gd name="connsiteY20-584" fmla="*/ 11742484 h 13029483"/>
              <a:gd name="connsiteX21-585" fmla="*/ 2448232 w 36035499"/>
              <a:gd name="connsiteY21-586" fmla="*/ 12627387 h 13029483"/>
              <a:gd name="connsiteX22-587" fmla="*/ 1091380 w 36035499"/>
              <a:gd name="connsiteY22-588" fmla="*/ 12627387 h 13029483"/>
              <a:gd name="connsiteX23-589" fmla="*/ 0 w 36035499"/>
              <a:gd name="connsiteY23-590" fmla="*/ 7671929 h 13029483"/>
              <a:gd name="connsiteX24-591" fmla="*/ 35003111 w 36035499"/>
              <a:gd name="connsiteY24-592" fmla="*/ 0 h 13029483"/>
              <a:gd name="connsiteX0-593" fmla="*/ 35003111 w 36035499"/>
              <a:gd name="connsiteY0-594" fmla="*/ 0 h 13029483"/>
              <a:gd name="connsiteX1-595" fmla="*/ 36035499 w 36035499"/>
              <a:gd name="connsiteY1-596" fmla="*/ 4955458 h 13029483"/>
              <a:gd name="connsiteX2-597" fmla="*/ 34088711 w 36035499"/>
              <a:gd name="connsiteY2-598" fmla="*/ 5073445 h 13029483"/>
              <a:gd name="connsiteX3-599" fmla="*/ 32790853 w 36035499"/>
              <a:gd name="connsiteY3-600" fmla="*/ 6076335 h 13029483"/>
              <a:gd name="connsiteX4-601" fmla="*/ 30755576 w 36035499"/>
              <a:gd name="connsiteY4-602" fmla="*/ 5928851 h 13029483"/>
              <a:gd name="connsiteX5-603" fmla="*/ 29310234 w 36035499"/>
              <a:gd name="connsiteY5-604" fmla="*/ 6843251 h 13029483"/>
              <a:gd name="connsiteX6-605" fmla="*/ 27864892 w 36035499"/>
              <a:gd name="connsiteY6-606" fmla="*/ 6548284 h 13029483"/>
              <a:gd name="connsiteX7-607" fmla="*/ 26390053 w 36035499"/>
              <a:gd name="connsiteY7-608" fmla="*/ 7462684 h 13029483"/>
              <a:gd name="connsiteX8-609" fmla="*/ 24679240 w 36035499"/>
              <a:gd name="connsiteY8-610" fmla="*/ 7197213 h 13029483"/>
              <a:gd name="connsiteX9-611" fmla="*/ 23174905 w 36035499"/>
              <a:gd name="connsiteY9-612" fmla="*/ 8052619 h 13029483"/>
              <a:gd name="connsiteX10-613" fmla="*/ 21139627 w 36035499"/>
              <a:gd name="connsiteY10-614" fmla="*/ 7905135 h 13029483"/>
              <a:gd name="connsiteX11-615" fmla="*/ 19523393 w 36035499"/>
              <a:gd name="connsiteY11-616" fmla="*/ 8920666 h 13029483"/>
              <a:gd name="connsiteX12-617" fmla="*/ 16636181 w 36035499"/>
              <a:gd name="connsiteY12-618" fmla="*/ 8910794 h 13029483"/>
              <a:gd name="connsiteX13-619" fmla="*/ 15338323 w 36035499"/>
              <a:gd name="connsiteY13-620" fmla="*/ 9913684 h 13029483"/>
              <a:gd name="connsiteX14-621" fmla="*/ 13303046 w 36035499"/>
              <a:gd name="connsiteY14-622" fmla="*/ 9766200 h 13029483"/>
              <a:gd name="connsiteX15-623" fmla="*/ 11857703 w 36035499"/>
              <a:gd name="connsiteY15-624" fmla="*/ 10680600 h 13029483"/>
              <a:gd name="connsiteX16-625" fmla="*/ 10412362 w 36035499"/>
              <a:gd name="connsiteY16-626" fmla="*/ 10385633 h 13029483"/>
              <a:gd name="connsiteX17-627" fmla="*/ 8937523 w 36035499"/>
              <a:gd name="connsiteY17-628" fmla="*/ 11300033 h 13029483"/>
              <a:gd name="connsiteX18-629" fmla="*/ 7226710 w 36035499"/>
              <a:gd name="connsiteY18-630" fmla="*/ 11034562 h 13029483"/>
              <a:gd name="connsiteX19-631" fmla="*/ 5722375 w 36035499"/>
              <a:gd name="connsiteY19-632" fmla="*/ 11889968 h 13029483"/>
              <a:gd name="connsiteX20-633" fmla="*/ 3687096 w 36035499"/>
              <a:gd name="connsiteY20-634" fmla="*/ 11742484 h 13029483"/>
              <a:gd name="connsiteX21-635" fmla="*/ 2448232 w 36035499"/>
              <a:gd name="connsiteY21-636" fmla="*/ 12627387 h 13029483"/>
              <a:gd name="connsiteX22-637" fmla="*/ 1091380 w 36035499"/>
              <a:gd name="connsiteY22-638" fmla="*/ 12627387 h 13029483"/>
              <a:gd name="connsiteX23-639" fmla="*/ 0 w 36035499"/>
              <a:gd name="connsiteY23-640" fmla="*/ 7671929 h 13029483"/>
              <a:gd name="connsiteX24-641" fmla="*/ 35003111 w 36035499"/>
              <a:gd name="connsiteY24-642" fmla="*/ 0 h 13029483"/>
              <a:gd name="connsiteX0-643" fmla="*/ 35003111 w 36035499"/>
              <a:gd name="connsiteY0-644" fmla="*/ 0 h 13029483"/>
              <a:gd name="connsiteX1-645" fmla="*/ 36035499 w 36035499"/>
              <a:gd name="connsiteY1-646" fmla="*/ 4955458 h 13029483"/>
              <a:gd name="connsiteX2-647" fmla="*/ 34088711 w 36035499"/>
              <a:gd name="connsiteY2-648" fmla="*/ 5073445 h 13029483"/>
              <a:gd name="connsiteX3-649" fmla="*/ 32790853 w 36035499"/>
              <a:gd name="connsiteY3-650" fmla="*/ 6076335 h 13029483"/>
              <a:gd name="connsiteX4-651" fmla="*/ 30755576 w 36035499"/>
              <a:gd name="connsiteY4-652" fmla="*/ 5928851 h 13029483"/>
              <a:gd name="connsiteX5-653" fmla="*/ 29310234 w 36035499"/>
              <a:gd name="connsiteY5-654" fmla="*/ 6843251 h 13029483"/>
              <a:gd name="connsiteX6-655" fmla="*/ 27864892 w 36035499"/>
              <a:gd name="connsiteY6-656" fmla="*/ 6548284 h 13029483"/>
              <a:gd name="connsiteX7-657" fmla="*/ 26390053 w 36035499"/>
              <a:gd name="connsiteY7-658" fmla="*/ 7462684 h 13029483"/>
              <a:gd name="connsiteX8-659" fmla="*/ 24679240 w 36035499"/>
              <a:gd name="connsiteY8-660" fmla="*/ 7197213 h 13029483"/>
              <a:gd name="connsiteX9-661" fmla="*/ 23174905 w 36035499"/>
              <a:gd name="connsiteY9-662" fmla="*/ 8052619 h 13029483"/>
              <a:gd name="connsiteX10-663" fmla="*/ 21139627 w 36035499"/>
              <a:gd name="connsiteY10-664" fmla="*/ 7905135 h 13029483"/>
              <a:gd name="connsiteX11-665" fmla="*/ 19450820 w 36035499"/>
              <a:gd name="connsiteY11-666" fmla="*/ 8949695 h 13029483"/>
              <a:gd name="connsiteX12-667" fmla="*/ 16636181 w 36035499"/>
              <a:gd name="connsiteY12-668" fmla="*/ 8910794 h 13029483"/>
              <a:gd name="connsiteX13-669" fmla="*/ 15338323 w 36035499"/>
              <a:gd name="connsiteY13-670" fmla="*/ 9913684 h 13029483"/>
              <a:gd name="connsiteX14-671" fmla="*/ 13303046 w 36035499"/>
              <a:gd name="connsiteY14-672" fmla="*/ 9766200 h 13029483"/>
              <a:gd name="connsiteX15-673" fmla="*/ 11857703 w 36035499"/>
              <a:gd name="connsiteY15-674" fmla="*/ 10680600 h 13029483"/>
              <a:gd name="connsiteX16-675" fmla="*/ 10412362 w 36035499"/>
              <a:gd name="connsiteY16-676" fmla="*/ 10385633 h 13029483"/>
              <a:gd name="connsiteX17-677" fmla="*/ 8937523 w 36035499"/>
              <a:gd name="connsiteY17-678" fmla="*/ 11300033 h 13029483"/>
              <a:gd name="connsiteX18-679" fmla="*/ 7226710 w 36035499"/>
              <a:gd name="connsiteY18-680" fmla="*/ 11034562 h 13029483"/>
              <a:gd name="connsiteX19-681" fmla="*/ 5722375 w 36035499"/>
              <a:gd name="connsiteY19-682" fmla="*/ 11889968 h 13029483"/>
              <a:gd name="connsiteX20-683" fmla="*/ 3687096 w 36035499"/>
              <a:gd name="connsiteY20-684" fmla="*/ 11742484 h 13029483"/>
              <a:gd name="connsiteX21-685" fmla="*/ 2448232 w 36035499"/>
              <a:gd name="connsiteY21-686" fmla="*/ 12627387 h 13029483"/>
              <a:gd name="connsiteX22-687" fmla="*/ 1091380 w 36035499"/>
              <a:gd name="connsiteY22-688" fmla="*/ 12627387 h 13029483"/>
              <a:gd name="connsiteX23-689" fmla="*/ 0 w 36035499"/>
              <a:gd name="connsiteY23-690" fmla="*/ 7671929 h 13029483"/>
              <a:gd name="connsiteX24-691" fmla="*/ 35003111 w 36035499"/>
              <a:gd name="connsiteY24-692" fmla="*/ 0 h 130294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</a:cxnLst>
            <a:rect l="l" t="t" r="r" b="b"/>
            <a:pathLst>
              <a:path w="36035499" h="13029483">
                <a:moveTo>
                  <a:pt x="35003111" y="0"/>
                </a:moveTo>
                <a:lnTo>
                  <a:pt x="36035499" y="4955458"/>
                </a:lnTo>
                <a:cubicBezTo>
                  <a:pt x="35332491" y="4921045"/>
                  <a:pt x="34629485" y="4886632"/>
                  <a:pt x="34088711" y="5073445"/>
                </a:cubicBezTo>
                <a:cubicBezTo>
                  <a:pt x="33547937" y="5260258"/>
                  <a:pt x="33346375" y="5933767"/>
                  <a:pt x="32790853" y="6076335"/>
                </a:cubicBezTo>
                <a:cubicBezTo>
                  <a:pt x="32235331" y="6218903"/>
                  <a:pt x="31335679" y="5801032"/>
                  <a:pt x="30755576" y="5928851"/>
                </a:cubicBezTo>
                <a:cubicBezTo>
                  <a:pt x="30175473" y="6056670"/>
                  <a:pt x="29792015" y="6740012"/>
                  <a:pt x="29310234" y="6843251"/>
                </a:cubicBezTo>
                <a:cubicBezTo>
                  <a:pt x="28828453" y="6946490"/>
                  <a:pt x="28351589" y="6445045"/>
                  <a:pt x="27864892" y="6548284"/>
                </a:cubicBezTo>
                <a:cubicBezTo>
                  <a:pt x="27378195" y="6651523"/>
                  <a:pt x="26920995" y="7354529"/>
                  <a:pt x="26390053" y="7462684"/>
                </a:cubicBezTo>
                <a:cubicBezTo>
                  <a:pt x="25859111" y="7570839"/>
                  <a:pt x="25215098" y="7098891"/>
                  <a:pt x="24679240" y="7197213"/>
                </a:cubicBezTo>
                <a:cubicBezTo>
                  <a:pt x="24143382" y="7295536"/>
                  <a:pt x="23764840" y="7934632"/>
                  <a:pt x="23174905" y="8052619"/>
                </a:cubicBezTo>
                <a:cubicBezTo>
                  <a:pt x="22584969" y="8170606"/>
                  <a:pt x="21760308" y="7755622"/>
                  <a:pt x="21139627" y="7905135"/>
                </a:cubicBezTo>
                <a:cubicBezTo>
                  <a:pt x="20518946" y="8054648"/>
                  <a:pt x="20201394" y="8782085"/>
                  <a:pt x="19450820" y="8949695"/>
                </a:cubicBezTo>
                <a:cubicBezTo>
                  <a:pt x="18700246" y="9117305"/>
                  <a:pt x="17321597" y="8750129"/>
                  <a:pt x="16636181" y="8910794"/>
                </a:cubicBezTo>
                <a:cubicBezTo>
                  <a:pt x="15950765" y="9071459"/>
                  <a:pt x="15893845" y="9771116"/>
                  <a:pt x="15338323" y="9913684"/>
                </a:cubicBezTo>
                <a:cubicBezTo>
                  <a:pt x="14782801" y="10056252"/>
                  <a:pt x="13883149" y="9638381"/>
                  <a:pt x="13303046" y="9766200"/>
                </a:cubicBezTo>
                <a:cubicBezTo>
                  <a:pt x="12722943" y="9894019"/>
                  <a:pt x="12339484" y="10577361"/>
                  <a:pt x="11857703" y="10680600"/>
                </a:cubicBezTo>
                <a:cubicBezTo>
                  <a:pt x="11375922" y="10783839"/>
                  <a:pt x="10899059" y="10282394"/>
                  <a:pt x="10412362" y="10385633"/>
                </a:cubicBezTo>
                <a:cubicBezTo>
                  <a:pt x="9925664" y="10488872"/>
                  <a:pt x="9468464" y="11191878"/>
                  <a:pt x="8937523" y="11300033"/>
                </a:cubicBezTo>
                <a:cubicBezTo>
                  <a:pt x="8406580" y="11408188"/>
                  <a:pt x="7762568" y="10936240"/>
                  <a:pt x="7226710" y="11034562"/>
                </a:cubicBezTo>
                <a:cubicBezTo>
                  <a:pt x="6690851" y="11132885"/>
                  <a:pt x="6312310" y="11771981"/>
                  <a:pt x="5722375" y="11889968"/>
                </a:cubicBezTo>
                <a:cubicBezTo>
                  <a:pt x="5132439" y="12007955"/>
                  <a:pt x="4232786" y="11619581"/>
                  <a:pt x="3687096" y="11742484"/>
                </a:cubicBezTo>
                <a:cubicBezTo>
                  <a:pt x="3141406" y="11865387"/>
                  <a:pt x="2880852" y="12479903"/>
                  <a:pt x="2448232" y="12627387"/>
                </a:cubicBezTo>
                <a:cubicBezTo>
                  <a:pt x="2015612" y="12774871"/>
                  <a:pt x="1504336" y="13453297"/>
                  <a:pt x="1091380" y="12627387"/>
                </a:cubicBezTo>
                <a:lnTo>
                  <a:pt x="0" y="7671929"/>
                </a:lnTo>
                <a:lnTo>
                  <a:pt x="35003111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64" name="8"/>
          <p:cNvSpPr/>
          <p:nvPr/>
        </p:nvSpPr>
        <p:spPr>
          <a:xfrm>
            <a:off x="-23383733" y="-1558413"/>
            <a:ext cx="36706686" cy="15043356"/>
          </a:xfrm>
          <a:custGeom>
            <a:avLst/>
            <a:gdLst>
              <a:gd name="connsiteX0" fmla="*/ 18359694 w 36706686"/>
              <a:gd name="connsiteY0" fmla="*/ 0 h 15043356"/>
              <a:gd name="connsiteX1" fmla="*/ 36706686 w 36706686"/>
              <a:gd name="connsiteY1" fmla="*/ 0 h 15043356"/>
              <a:gd name="connsiteX2" fmla="*/ 34877887 w 36706686"/>
              <a:gd name="connsiteY2" fmla="*/ 884903 h 15043356"/>
              <a:gd name="connsiteX3" fmla="*/ 32724623 w 36706686"/>
              <a:gd name="connsiteY3" fmla="*/ 1504336 h 15043356"/>
              <a:gd name="connsiteX4" fmla="*/ 30984313 w 36706686"/>
              <a:gd name="connsiteY4" fmla="*/ 2477729 h 15043356"/>
              <a:gd name="connsiteX5" fmla="*/ 28831049 w 36706686"/>
              <a:gd name="connsiteY5" fmla="*/ 3038168 h 15043356"/>
              <a:gd name="connsiteX6" fmla="*/ 27061242 w 36706686"/>
              <a:gd name="connsiteY6" fmla="*/ 4041058 h 15043356"/>
              <a:gd name="connsiteX7" fmla="*/ 24966971 w 36706686"/>
              <a:gd name="connsiteY7" fmla="*/ 4601497 h 15043356"/>
              <a:gd name="connsiteX8" fmla="*/ 23108675 w 36706686"/>
              <a:gd name="connsiteY8" fmla="*/ 5604387 h 15043356"/>
              <a:gd name="connsiteX9" fmla="*/ 20601449 w 36706686"/>
              <a:gd name="connsiteY9" fmla="*/ 6371303 h 15043356"/>
              <a:gd name="connsiteX10" fmla="*/ 18359694 w 36706686"/>
              <a:gd name="connsiteY10" fmla="*/ 7521678 h 15043356"/>
              <a:gd name="connsiteX11" fmla="*/ 12700 w 36706686"/>
              <a:gd name="connsiteY11" fmla="*/ 0 h 15043356"/>
              <a:gd name="connsiteX12" fmla="*/ 18359693 w 36706686"/>
              <a:gd name="connsiteY12" fmla="*/ 0 h 15043356"/>
              <a:gd name="connsiteX13" fmla="*/ 18359693 w 36706686"/>
              <a:gd name="connsiteY13" fmla="*/ 7521678 h 15043356"/>
              <a:gd name="connsiteX14" fmla="*/ 18346993 w 36706686"/>
              <a:gd name="connsiteY14" fmla="*/ 7521678 h 15043356"/>
              <a:gd name="connsiteX15" fmla="*/ 16518194 w 36706686"/>
              <a:gd name="connsiteY15" fmla="*/ 8406581 h 15043356"/>
              <a:gd name="connsiteX16" fmla="*/ 14364930 w 36706686"/>
              <a:gd name="connsiteY16" fmla="*/ 9026014 h 15043356"/>
              <a:gd name="connsiteX17" fmla="*/ 12624620 w 36706686"/>
              <a:gd name="connsiteY17" fmla="*/ 9999407 h 15043356"/>
              <a:gd name="connsiteX18" fmla="*/ 10471356 w 36706686"/>
              <a:gd name="connsiteY18" fmla="*/ 10559846 h 15043356"/>
              <a:gd name="connsiteX19" fmla="*/ 8701549 w 36706686"/>
              <a:gd name="connsiteY19" fmla="*/ 11562736 h 15043356"/>
              <a:gd name="connsiteX20" fmla="*/ 6607277 w 36706686"/>
              <a:gd name="connsiteY20" fmla="*/ 12123175 h 15043356"/>
              <a:gd name="connsiteX21" fmla="*/ 4748980 w 36706686"/>
              <a:gd name="connsiteY21" fmla="*/ 13126065 h 15043356"/>
              <a:gd name="connsiteX22" fmla="*/ 2241756 w 36706686"/>
              <a:gd name="connsiteY22" fmla="*/ 13892981 h 15043356"/>
              <a:gd name="connsiteX23" fmla="*/ 0 w 36706686"/>
              <a:gd name="connsiteY23" fmla="*/ 15043356 h 15043356"/>
              <a:gd name="connsiteX24" fmla="*/ 0 w 36706686"/>
              <a:gd name="connsiteY24" fmla="*/ 7521678 h 15043356"/>
              <a:gd name="connsiteX25" fmla="*/ 12700 w 36706686"/>
              <a:gd name="connsiteY25" fmla="*/ 7521678 h 1504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6706686" h="15043356">
                <a:moveTo>
                  <a:pt x="18359694" y="0"/>
                </a:moveTo>
                <a:lnTo>
                  <a:pt x="36706686" y="0"/>
                </a:lnTo>
                <a:cubicBezTo>
                  <a:pt x="36124126" y="317090"/>
                  <a:pt x="35541564" y="634181"/>
                  <a:pt x="34877887" y="884903"/>
                </a:cubicBezTo>
                <a:cubicBezTo>
                  <a:pt x="34214210" y="1135626"/>
                  <a:pt x="33373552" y="1238865"/>
                  <a:pt x="32724623" y="1504336"/>
                </a:cubicBezTo>
                <a:cubicBezTo>
                  <a:pt x="32075694" y="1769807"/>
                  <a:pt x="31633242" y="2222090"/>
                  <a:pt x="30984313" y="2477729"/>
                </a:cubicBezTo>
                <a:cubicBezTo>
                  <a:pt x="30335384" y="2733368"/>
                  <a:pt x="29484894" y="2777614"/>
                  <a:pt x="28831049" y="3038168"/>
                </a:cubicBezTo>
                <a:cubicBezTo>
                  <a:pt x="28177204" y="3298723"/>
                  <a:pt x="27705255" y="3780503"/>
                  <a:pt x="27061242" y="4041058"/>
                </a:cubicBezTo>
                <a:cubicBezTo>
                  <a:pt x="26417229" y="4301613"/>
                  <a:pt x="25625732" y="4340942"/>
                  <a:pt x="24966971" y="4601497"/>
                </a:cubicBezTo>
                <a:cubicBezTo>
                  <a:pt x="24308210" y="4862052"/>
                  <a:pt x="23836262" y="5309419"/>
                  <a:pt x="23108675" y="5604387"/>
                </a:cubicBezTo>
                <a:cubicBezTo>
                  <a:pt x="22381088" y="5899355"/>
                  <a:pt x="21392946" y="6051755"/>
                  <a:pt x="20601449" y="6371303"/>
                </a:cubicBezTo>
                <a:cubicBezTo>
                  <a:pt x="19809952" y="6690852"/>
                  <a:pt x="19084823" y="7106265"/>
                  <a:pt x="18359694" y="7521678"/>
                </a:cubicBezTo>
                <a:close/>
                <a:moveTo>
                  <a:pt x="12700" y="0"/>
                </a:moveTo>
                <a:lnTo>
                  <a:pt x="18359693" y="0"/>
                </a:lnTo>
                <a:lnTo>
                  <a:pt x="18359693" y="7521678"/>
                </a:lnTo>
                <a:lnTo>
                  <a:pt x="18346993" y="7521678"/>
                </a:lnTo>
                <a:cubicBezTo>
                  <a:pt x="17764433" y="7838768"/>
                  <a:pt x="17181871" y="8155858"/>
                  <a:pt x="16518194" y="8406581"/>
                </a:cubicBezTo>
                <a:cubicBezTo>
                  <a:pt x="15854517" y="8657304"/>
                  <a:pt x="15013859" y="8760543"/>
                  <a:pt x="14364930" y="9026014"/>
                </a:cubicBezTo>
                <a:cubicBezTo>
                  <a:pt x="13716001" y="9291485"/>
                  <a:pt x="13273549" y="9743768"/>
                  <a:pt x="12624620" y="9999407"/>
                </a:cubicBezTo>
                <a:cubicBezTo>
                  <a:pt x="11975691" y="10255046"/>
                  <a:pt x="11125200" y="10299291"/>
                  <a:pt x="10471356" y="10559846"/>
                </a:cubicBezTo>
                <a:cubicBezTo>
                  <a:pt x="9817511" y="10820401"/>
                  <a:pt x="9345562" y="11302181"/>
                  <a:pt x="8701549" y="11562736"/>
                </a:cubicBezTo>
                <a:cubicBezTo>
                  <a:pt x="8057535" y="11823291"/>
                  <a:pt x="7266039" y="11862620"/>
                  <a:pt x="6607277" y="12123175"/>
                </a:cubicBezTo>
                <a:cubicBezTo>
                  <a:pt x="5948517" y="12383730"/>
                  <a:pt x="5476568" y="12831097"/>
                  <a:pt x="4748980" y="13126065"/>
                </a:cubicBezTo>
                <a:cubicBezTo>
                  <a:pt x="4021394" y="13421033"/>
                  <a:pt x="3033252" y="13573433"/>
                  <a:pt x="2241756" y="13892981"/>
                </a:cubicBezTo>
                <a:cubicBezTo>
                  <a:pt x="1450258" y="14212529"/>
                  <a:pt x="725128" y="14627942"/>
                  <a:pt x="0" y="15043356"/>
                </a:cubicBezTo>
                <a:lnTo>
                  <a:pt x="0" y="7521678"/>
                </a:lnTo>
                <a:lnTo>
                  <a:pt x="12700" y="7521678"/>
                </a:lnTo>
                <a:close/>
              </a:path>
            </a:pathLst>
          </a:custGeom>
          <a:solidFill>
            <a:srgbClr val="FEDAB9"/>
          </a:solidFill>
          <a:ln>
            <a:noFill/>
          </a:ln>
          <a:effectLst>
            <a:outerShdw blurRad="3683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65" name="7"/>
          <p:cNvSpPr/>
          <p:nvPr/>
        </p:nvSpPr>
        <p:spPr>
          <a:xfrm flipV="1">
            <a:off x="-23383733" y="-6663813"/>
            <a:ext cx="36706686" cy="15043356"/>
          </a:xfrm>
          <a:custGeom>
            <a:avLst/>
            <a:gdLst>
              <a:gd name="connsiteX0" fmla="*/ 18359694 w 36706686"/>
              <a:gd name="connsiteY0" fmla="*/ 7521678 h 15043356"/>
              <a:gd name="connsiteX1" fmla="*/ 20601449 w 36706686"/>
              <a:gd name="connsiteY1" fmla="*/ 6371303 h 15043356"/>
              <a:gd name="connsiteX2" fmla="*/ 23108675 w 36706686"/>
              <a:gd name="connsiteY2" fmla="*/ 5604387 h 15043356"/>
              <a:gd name="connsiteX3" fmla="*/ 24966971 w 36706686"/>
              <a:gd name="connsiteY3" fmla="*/ 4601497 h 15043356"/>
              <a:gd name="connsiteX4" fmla="*/ 27061242 w 36706686"/>
              <a:gd name="connsiteY4" fmla="*/ 4041058 h 15043356"/>
              <a:gd name="connsiteX5" fmla="*/ 28831049 w 36706686"/>
              <a:gd name="connsiteY5" fmla="*/ 3038168 h 15043356"/>
              <a:gd name="connsiteX6" fmla="*/ 30984313 w 36706686"/>
              <a:gd name="connsiteY6" fmla="*/ 2477729 h 15043356"/>
              <a:gd name="connsiteX7" fmla="*/ 32724623 w 36706686"/>
              <a:gd name="connsiteY7" fmla="*/ 1504336 h 15043356"/>
              <a:gd name="connsiteX8" fmla="*/ 34877887 w 36706686"/>
              <a:gd name="connsiteY8" fmla="*/ 884903 h 15043356"/>
              <a:gd name="connsiteX9" fmla="*/ 36706686 w 36706686"/>
              <a:gd name="connsiteY9" fmla="*/ 0 h 15043356"/>
              <a:gd name="connsiteX10" fmla="*/ 18359694 w 36706686"/>
              <a:gd name="connsiteY10" fmla="*/ 0 h 15043356"/>
              <a:gd name="connsiteX11" fmla="*/ 0 w 36706686"/>
              <a:gd name="connsiteY11" fmla="*/ 15043356 h 15043356"/>
              <a:gd name="connsiteX12" fmla="*/ 2241756 w 36706686"/>
              <a:gd name="connsiteY12" fmla="*/ 13892981 h 15043356"/>
              <a:gd name="connsiteX13" fmla="*/ 4748980 w 36706686"/>
              <a:gd name="connsiteY13" fmla="*/ 13126065 h 15043356"/>
              <a:gd name="connsiteX14" fmla="*/ 6607277 w 36706686"/>
              <a:gd name="connsiteY14" fmla="*/ 12123175 h 15043356"/>
              <a:gd name="connsiteX15" fmla="*/ 8701549 w 36706686"/>
              <a:gd name="connsiteY15" fmla="*/ 11562736 h 15043356"/>
              <a:gd name="connsiteX16" fmla="*/ 10471356 w 36706686"/>
              <a:gd name="connsiteY16" fmla="*/ 10559846 h 15043356"/>
              <a:gd name="connsiteX17" fmla="*/ 12624620 w 36706686"/>
              <a:gd name="connsiteY17" fmla="*/ 9999407 h 15043356"/>
              <a:gd name="connsiteX18" fmla="*/ 14364929 w 36706686"/>
              <a:gd name="connsiteY18" fmla="*/ 9026014 h 15043356"/>
              <a:gd name="connsiteX19" fmla="*/ 16518193 w 36706686"/>
              <a:gd name="connsiteY19" fmla="*/ 8406581 h 15043356"/>
              <a:gd name="connsiteX20" fmla="*/ 18346992 w 36706686"/>
              <a:gd name="connsiteY20" fmla="*/ 7521678 h 15043356"/>
              <a:gd name="connsiteX21" fmla="*/ 18359693 w 36706686"/>
              <a:gd name="connsiteY21" fmla="*/ 7521678 h 15043356"/>
              <a:gd name="connsiteX22" fmla="*/ 18359693 w 36706686"/>
              <a:gd name="connsiteY22" fmla="*/ 0 h 15043356"/>
              <a:gd name="connsiteX23" fmla="*/ 12700 w 36706686"/>
              <a:gd name="connsiteY23" fmla="*/ 0 h 15043356"/>
              <a:gd name="connsiteX24" fmla="*/ 12700 w 36706686"/>
              <a:gd name="connsiteY24" fmla="*/ 7521678 h 15043356"/>
              <a:gd name="connsiteX25" fmla="*/ 0 w 36706686"/>
              <a:gd name="connsiteY25" fmla="*/ 7521678 h 1504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6706686" h="15043356">
                <a:moveTo>
                  <a:pt x="18359694" y="7521678"/>
                </a:moveTo>
                <a:cubicBezTo>
                  <a:pt x="19084823" y="7106264"/>
                  <a:pt x="19809952" y="6690851"/>
                  <a:pt x="20601449" y="6371303"/>
                </a:cubicBezTo>
                <a:cubicBezTo>
                  <a:pt x="21392946" y="6051755"/>
                  <a:pt x="22381088" y="5899355"/>
                  <a:pt x="23108675" y="5604387"/>
                </a:cubicBezTo>
                <a:cubicBezTo>
                  <a:pt x="23836262" y="5309419"/>
                  <a:pt x="24308210" y="4862052"/>
                  <a:pt x="24966971" y="4601497"/>
                </a:cubicBezTo>
                <a:cubicBezTo>
                  <a:pt x="25625732" y="4340942"/>
                  <a:pt x="26417229" y="4301613"/>
                  <a:pt x="27061242" y="4041058"/>
                </a:cubicBezTo>
                <a:cubicBezTo>
                  <a:pt x="27705255" y="3780503"/>
                  <a:pt x="28177204" y="3298723"/>
                  <a:pt x="28831049" y="3038168"/>
                </a:cubicBezTo>
                <a:cubicBezTo>
                  <a:pt x="29484894" y="2777613"/>
                  <a:pt x="30335384" y="2733368"/>
                  <a:pt x="30984313" y="2477729"/>
                </a:cubicBezTo>
                <a:cubicBezTo>
                  <a:pt x="31633242" y="2222090"/>
                  <a:pt x="32075694" y="1769807"/>
                  <a:pt x="32724623" y="1504336"/>
                </a:cubicBezTo>
                <a:cubicBezTo>
                  <a:pt x="33373552" y="1238865"/>
                  <a:pt x="34214210" y="1135626"/>
                  <a:pt x="34877887" y="884903"/>
                </a:cubicBezTo>
                <a:cubicBezTo>
                  <a:pt x="35541564" y="634180"/>
                  <a:pt x="36124126" y="317090"/>
                  <a:pt x="36706686" y="0"/>
                </a:cubicBezTo>
                <a:lnTo>
                  <a:pt x="18359694" y="0"/>
                </a:lnTo>
                <a:close/>
                <a:moveTo>
                  <a:pt x="0" y="15043356"/>
                </a:moveTo>
                <a:cubicBezTo>
                  <a:pt x="725128" y="14627942"/>
                  <a:pt x="1450258" y="14212529"/>
                  <a:pt x="2241756" y="13892981"/>
                </a:cubicBezTo>
                <a:cubicBezTo>
                  <a:pt x="3033252" y="13573433"/>
                  <a:pt x="4021394" y="13421033"/>
                  <a:pt x="4748980" y="13126065"/>
                </a:cubicBezTo>
                <a:cubicBezTo>
                  <a:pt x="5476568" y="12831097"/>
                  <a:pt x="5948517" y="12383730"/>
                  <a:pt x="6607277" y="12123175"/>
                </a:cubicBezTo>
                <a:cubicBezTo>
                  <a:pt x="7266039" y="11862620"/>
                  <a:pt x="8057535" y="11823291"/>
                  <a:pt x="8701549" y="11562736"/>
                </a:cubicBezTo>
                <a:cubicBezTo>
                  <a:pt x="9345562" y="11302181"/>
                  <a:pt x="9817511" y="10820401"/>
                  <a:pt x="10471356" y="10559846"/>
                </a:cubicBezTo>
                <a:cubicBezTo>
                  <a:pt x="11125200" y="10299291"/>
                  <a:pt x="11975691" y="10255046"/>
                  <a:pt x="12624620" y="9999407"/>
                </a:cubicBezTo>
                <a:cubicBezTo>
                  <a:pt x="13273549" y="9743768"/>
                  <a:pt x="13716001" y="9291485"/>
                  <a:pt x="14364929" y="9026014"/>
                </a:cubicBezTo>
                <a:cubicBezTo>
                  <a:pt x="15013858" y="8760543"/>
                  <a:pt x="15854516" y="8657304"/>
                  <a:pt x="16518193" y="8406581"/>
                </a:cubicBezTo>
                <a:cubicBezTo>
                  <a:pt x="17181870" y="8155858"/>
                  <a:pt x="17764432" y="7838768"/>
                  <a:pt x="18346992" y="7521678"/>
                </a:cubicBezTo>
                <a:lnTo>
                  <a:pt x="18359693" y="7521678"/>
                </a:lnTo>
                <a:lnTo>
                  <a:pt x="18359693" y="0"/>
                </a:lnTo>
                <a:lnTo>
                  <a:pt x="12700" y="0"/>
                </a:lnTo>
                <a:lnTo>
                  <a:pt x="12700" y="7521678"/>
                </a:lnTo>
                <a:lnTo>
                  <a:pt x="0" y="7521678"/>
                </a:lnTo>
                <a:close/>
              </a:path>
            </a:pathLst>
          </a:custGeom>
          <a:solidFill>
            <a:srgbClr val="FEDAB9"/>
          </a:solidFill>
          <a:ln>
            <a:noFill/>
          </a:ln>
          <a:effectLst>
            <a:outerShdw blurRad="3683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62" name="6"/>
          <p:cNvSpPr/>
          <p:nvPr/>
        </p:nvSpPr>
        <p:spPr>
          <a:xfrm>
            <a:off x="-23383733" y="-1558413"/>
            <a:ext cx="36706686" cy="15043356"/>
          </a:xfrm>
          <a:custGeom>
            <a:avLst/>
            <a:gdLst>
              <a:gd name="connsiteX0" fmla="*/ 18359694 w 36706686"/>
              <a:gd name="connsiteY0" fmla="*/ 0 h 15043356"/>
              <a:gd name="connsiteX1" fmla="*/ 36706686 w 36706686"/>
              <a:gd name="connsiteY1" fmla="*/ 0 h 15043356"/>
              <a:gd name="connsiteX2" fmla="*/ 34877887 w 36706686"/>
              <a:gd name="connsiteY2" fmla="*/ 884903 h 15043356"/>
              <a:gd name="connsiteX3" fmla="*/ 32724623 w 36706686"/>
              <a:gd name="connsiteY3" fmla="*/ 1504336 h 15043356"/>
              <a:gd name="connsiteX4" fmla="*/ 30984313 w 36706686"/>
              <a:gd name="connsiteY4" fmla="*/ 2477729 h 15043356"/>
              <a:gd name="connsiteX5" fmla="*/ 28831049 w 36706686"/>
              <a:gd name="connsiteY5" fmla="*/ 3038168 h 15043356"/>
              <a:gd name="connsiteX6" fmla="*/ 27061242 w 36706686"/>
              <a:gd name="connsiteY6" fmla="*/ 4041058 h 15043356"/>
              <a:gd name="connsiteX7" fmla="*/ 24966971 w 36706686"/>
              <a:gd name="connsiteY7" fmla="*/ 4601497 h 15043356"/>
              <a:gd name="connsiteX8" fmla="*/ 23108675 w 36706686"/>
              <a:gd name="connsiteY8" fmla="*/ 5604387 h 15043356"/>
              <a:gd name="connsiteX9" fmla="*/ 20601449 w 36706686"/>
              <a:gd name="connsiteY9" fmla="*/ 6371303 h 15043356"/>
              <a:gd name="connsiteX10" fmla="*/ 18359694 w 36706686"/>
              <a:gd name="connsiteY10" fmla="*/ 7521678 h 15043356"/>
              <a:gd name="connsiteX11" fmla="*/ 12700 w 36706686"/>
              <a:gd name="connsiteY11" fmla="*/ 0 h 15043356"/>
              <a:gd name="connsiteX12" fmla="*/ 18359693 w 36706686"/>
              <a:gd name="connsiteY12" fmla="*/ 0 h 15043356"/>
              <a:gd name="connsiteX13" fmla="*/ 18359693 w 36706686"/>
              <a:gd name="connsiteY13" fmla="*/ 7521678 h 15043356"/>
              <a:gd name="connsiteX14" fmla="*/ 18346993 w 36706686"/>
              <a:gd name="connsiteY14" fmla="*/ 7521678 h 15043356"/>
              <a:gd name="connsiteX15" fmla="*/ 16518194 w 36706686"/>
              <a:gd name="connsiteY15" fmla="*/ 8406581 h 15043356"/>
              <a:gd name="connsiteX16" fmla="*/ 14364930 w 36706686"/>
              <a:gd name="connsiteY16" fmla="*/ 9026014 h 15043356"/>
              <a:gd name="connsiteX17" fmla="*/ 12624620 w 36706686"/>
              <a:gd name="connsiteY17" fmla="*/ 9999407 h 15043356"/>
              <a:gd name="connsiteX18" fmla="*/ 10471356 w 36706686"/>
              <a:gd name="connsiteY18" fmla="*/ 10559846 h 15043356"/>
              <a:gd name="connsiteX19" fmla="*/ 8701549 w 36706686"/>
              <a:gd name="connsiteY19" fmla="*/ 11562736 h 15043356"/>
              <a:gd name="connsiteX20" fmla="*/ 6607277 w 36706686"/>
              <a:gd name="connsiteY20" fmla="*/ 12123175 h 15043356"/>
              <a:gd name="connsiteX21" fmla="*/ 4748980 w 36706686"/>
              <a:gd name="connsiteY21" fmla="*/ 13126065 h 15043356"/>
              <a:gd name="connsiteX22" fmla="*/ 2241756 w 36706686"/>
              <a:gd name="connsiteY22" fmla="*/ 13892981 h 15043356"/>
              <a:gd name="connsiteX23" fmla="*/ 0 w 36706686"/>
              <a:gd name="connsiteY23" fmla="*/ 15043356 h 15043356"/>
              <a:gd name="connsiteX24" fmla="*/ 0 w 36706686"/>
              <a:gd name="connsiteY24" fmla="*/ 7521678 h 15043356"/>
              <a:gd name="connsiteX25" fmla="*/ 12700 w 36706686"/>
              <a:gd name="connsiteY25" fmla="*/ 7521678 h 1504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6706686" h="15043356">
                <a:moveTo>
                  <a:pt x="18359694" y="0"/>
                </a:moveTo>
                <a:lnTo>
                  <a:pt x="36706686" y="0"/>
                </a:lnTo>
                <a:cubicBezTo>
                  <a:pt x="36124126" y="317090"/>
                  <a:pt x="35541564" y="634181"/>
                  <a:pt x="34877887" y="884903"/>
                </a:cubicBezTo>
                <a:cubicBezTo>
                  <a:pt x="34214210" y="1135626"/>
                  <a:pt x="33373552" y="1238865"/>
                  <a:pt x="32724623" y="1504336"/>
                </a:cubicBezTo>
                <a:cubicBezTo>
                  <a:pt x="32075694" y="1769807"/>
                  <a:pt x="31633242" y="2222090"/>
                  <a:pt x="30984313" y="2477729"/>
                </a:cubicBezTo>
                <a:cubicBezTo>
                  <a:pt x="30335384" y="2733368"/>
                  <a:pt x="29484894" y="2777614"/>
                  <a:pt x="28831049" y="3038168"/>
                </a:cubicBezTo>
                <a:cubicBezTo>
                  <a:pt x="28177204" y="3298723"/>
                  <a:pt x="27705255" y="3780503"/>
                  <a:pt x="27061242" y="4041058"/>
                </a:cubicBezTo>
                <a:cubicBezTo>
                  <a:pt x="26417229" y="4301613"/>
                  <a:pt x="25625732" y="4340942"/>
                  <a:pt x="24966971" y="4601497"/>
                </a:cubicBezTo>
                <a:cubicBezTo>
                  <a:pt x="24308210" y="4862052"/>
                  <a:pt x="23836262" y="5309419"/>
                  <a:pt x="23108675" y="5604387"/>
                </a:cubicBezTo>
                <a:cubicBezTo>
                  <a:pt x="22381088" y="5899355"/>
                  <a:pt x="21392946" y="6051755"/>
                  <a:pt x="20601449" y="6371303"/>
                </a:cubicBezTo>
                <a:cubicBezTo>
                  <a:pt x="19809952" y="6690852"/>
                  <a:pt x="19084823" y="7106265"/>
                  <a:pt x="18359694" y="7521678"/>
                </a:cubicBezTo>
                <a:close/>
                <a:moveTo>
                  <a:pt x="12700" y="0"/>
                </a:moveTo>
                <a:lnTo>
                  <a:pt x="18359693" y="0"/>
                </a:lnTo>
                <a:lnTo>
                  <a:pt x="18359693" y="7521678"/>
                </a:lnTo>
                <a:lnTo>
                  <a:pt x="18346993" y="7521678"/>
                </a:lnTo>
                <a:cubicBezTo>
                  <a:pt x="17764433" y="7838768"/>
                  <a:pt x="17181871" y="8155858"/>
                  <a:pt x="16518194" y="8406581"/>
                </a:cubicBezTo>
                <a:cubicBezTo>
                  <a:pt x="15854517" y="8657304"/>
                  <a:pt x="15013859" y="8760543"/>
                  <a:pt x="14364930" y="9026014"/>
                </a:cubicBezTo>
                <a:cubicBezTo>
                  <a:pt x="13716001" y="9291485"/>
                  <a:pt x="13273549" y="9743768"/>
                  <a:pt x="12624620" y="9999407"/>
                </a:cubicBezTo>
                <a:cubicBezTo>
                  <a:pt x="11975691" y="10255046"/>
                  <a:pt x="11125200" y="10299291"/>
                  <a:pt x="10471356" y="10559846"/>
                </a:cubicBezTo>
                <a:cubicBezTo>
                  <a:pt x="9817511" y="10820401"/>
                  <a:pt x="9345562" y="11302181"/>
                  <a:pt x="8701549" y="11562736"/>
                </a:cubicBezTo>
                <a:cubicBezTo>
                  <a:pt x="8057535" y="11823291"/>
                  <a:pt x="7266039" y="11862620"/>
                  <a:pt x="6607277" y="12123175"/>
                </a:cubicBezTo>
                <a:cubicBezTo>
                  <a:pt x="5948517" y="12383730"/>
                  <a:pt x="5476568" y="12831097"/>
                  <a:pt x="4748980" y="13126065"/>
                </a:cubicBezTo>
                <a:cubicBezTo>
                  <a:pt x="4021394" y="13421033"/>
                  <a:pt x="3033252" y="13573433"/>
                  <a:pt x="2241756" y="13892981"/>
                </a:cubicBezTo>
                <a:cubicBezTo>
                  <a:pt x="1450258" y="14212529"/>
                  <a:pt x="725128" y="14627942"/>
                  <a:pt x="0" y="15043356"/>
                </a:cubicBezTo>
                <a:lnTo>
                  <a:pt x="0" y="7521678"/>
                </a:lnTo>
                <a:lnTo>
                  <a:pt x="12700" y="7521678"/>
                </a:lnTo>
                <a:close/>
              </a:path>
            </a:pathLst>
          </a:cu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63" name="5"/>
          <p:cNvSpPr/>
          <p:nvPr/>
        </p:nvSpPr>
        <p:spPr>
          <a:xfrm flipV="1">
            <a:off x="-23383733" y="-6663813"/>
            <a:ext cx="36706686" cy="15043356"/>
          </a:xfrm>
          <a:custGeom>
            <a:avLst/>
            <a:gdLst>
              <a:gd name="connsiteX0" fmla="*/ 18359694 w 36706686"/>
              <a:gd name="connsiteY0" fmla="*/ 7521678 h 15043356"/>
              <a:gd name="connsiteX1" fmla="*/ 20601449 w 36706686"/>
              <a:gd name="connsiteY1" fmla="*/ 6371303 h 15043356"/>
              <a:gd name="connsiteX2" fmla="*/ 23108675 w 36706686"/>
              <a:gd name="connsiteY2" fmla="*/ 5604387 h 15043356"/>
              <a:gd name="connsiteX3" fmla="*/ 24966971 w 36706686"/>
              <a:gd name="connsiteY3" fmla="*/ 4601497 h 15043356"/>
              <a:gd name="connsiteX4" fmla="*/ 27061242 w 36706686"/>
              <a:gd name="connsiteY4" fmla="*/ 4041058 h 15043356"/>
              <a:gd name="connsiteX5" fmla="*/ 28831049 w 36706686"/>
              <a:gd name="connsiteY5" fmla="*/ 3038168 h 15043356"/>
              <a:gd name="connsiteX6" fmla="*/ 30984313 w 36706686"/>
              <a:gd name="connsiteY6" fmla="*/ 2477729 h 15043356"/>
              <a:gd name="connsiteX7" fmla="*/ 32724623 w 36706686"/>
              <a:gd name="connsiteY7" fmla="*/ 1504336 h 15043356"/>
              <a:gd name="connsiteX8" fmla="*/ 34877887 w 36706686"/>
              <a:gd name="connsiteY8" fmla="*/ 884903 h 15043356"/>
              <a:gd name="connsiteX9" fmla="*/ 36706686 w 36706686"/>
              <a:gd name="connsiteY9" fmla="*/ 0 h 15043356"/>
              <a:gd name="connsiteX10" fmla="*/ 18359694 w 36706686"/>
              <a:gd name="connsiteY10" fmla="*/ 0 h 15043356"/>
              <a:gd name="connsiteX11" fmla="*/ 0 w 36706686"/>
              <a:gd name="connsiteY11" fmla="*/ 15043356 h 15043356"/>
              <a:gd name="connsiteX12" fmla="*/ 2241756 w 36706686"/>
              <a:gd name="connsiteY12" fmla="*/ 13892981 h 15043356"/>
              <a:gd name="connsiteX13" fmla="*/ 4748980 w 36706686"/>
              <a:gd name="connsiteY13" fmla="*/ 13126065 h 15043356"/>
              <a:gd name="connsiteX14" fmla="*/ 6607277 w 36706686"/>
              <a:gd name="connsiteY14" fmla="*/ 12123175 h 15043356"/>
              <a:gd name="connsiteX15" fmla="*/ 8701549 w 36706686"/>
              <a:gd name="connsiteY15" fmla="*/ 11562736 h 15043356"/>
              <a:gd name="connsiteX16" fmla="*/ 10471356 w 36706686"/>
              <a:gd name="connsiteY16" fmla="*/ 10559846 h 15043356"/>
              <a:gd name="connsiteX17" fmla="*/ 12624620 w 36706686"/>
              <a:gd name="connsiteY17" fmla="*/ 9999407 h 15043356"/>
              <a:gd name="connsiteX18" fmla="*/ 14364929 w 36706686"/>
              <a:gd name="connsiteY18" fmla="*/ 9026014 h 15043356"/>
              <a:gd name="connsiteX19" fmla="*/ 16518193 w 36706686"/>
              <a:gd name="connsiteY19" fmla="*/ 8406581 h 15043356"/>
              <a:gd name="connsiteX20" fmla="*/ 18346992 w 36706686"/>
              <a:gd name="connsiteY20" fmla="*/ 7521678 h 15043356"/>
              <a:gd name="connsiteX21" fmla="*/ 18359693 w 36706686"/>
              <a:gd name="connsiteY21" fmla="*/ 7521678 h 15043356"/>
              <a:gd name="connsiteX22" fmla="*/ 18359693 w 36706686"/>
              <a:gd name="connsiteY22" fmla="*/ 0 h 15043356"/>
              <a:gd name="connsiteX23" fmla="*/ 12700 w 36706686"/>
              <a:gd name="connsiteY23" fmla="*/ 0 h 15043356"/>
              <a:gd name="connsiteX24" fmla="*/ 12700 w 36706686"/>
              <a:gd name="connsiteY24" fmla="*/ 7521678 h 15043356"/>
              <a:gd name="connsiteX25" fmla="*/ 0 w 36706686"/>
              <a:gd name="connsiteY25" fmla="*/ 7521678 h 1504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6706686" h="15043356">
                <a:moveTo>
                  <a:pt x="18359694" y="7521678"/>
                </a:moveTo>
                <a:cubicBezTo>
                  <a:pt x="19084823" y="7106264"/>
                  <a:pt x="19809952" y="6690851"/>
                  <a:pt x="20601449" y="6371303"/>
                </a:cubicBezTo>
                <a:cubicBezTo>
                  <a:pt x="21392946" y="6051755"/>
                  <a:pt x="22381088" y="5899355"/>
                  <a:pt x="23108675" y="5604387"/>
                </a:cubicBezTo>
                <a:cubicBezTo>
                  <a:pt x="23836262" y="5309419"/>
                  <a:pt x="24308210" y="4862052"/>
                  <a:pt x="24966971" y="4601497"/>
                </a:cubicBezTo>
                <a:cubicBezTo>
                  <a:pt x="25625732" y="4340942"/>
                  <a:pt x="26417229" y="4301613"/>
                  <a:pt x="27061242" y="4041058"/>
                </a:cubicBezTo>
                <a:cubicBezTo>
                  <a:pt x="27705255" y="3780503"/>
                  <a:pt x="28177204" y="3298723"/>
                  <a:pt x="28831049" y="3038168"/>
                </a:cubicBezTo>
                <a:cubicBezTo>
                  <a:pt x="29484894" y="2777613"/>
                  <a:pt x="30335384" y="2733368"/>
                  <a:pt x="30984313" y="2477729"/>
                </a:cubicBezTo>
                <a:cubicBezTo>
                  <a:pt x="31633242" y="2222090"/>
                  <a:pt x="32075694" y="1769807"/>
                  <a:pt x="32724623" y="1504336"/>
                </a:cubicBezTo>
                <a:cubicBezTo>
                  <a:pt x="33373552" y="1238865"/>
                  <a:pt x="34214210" y="1135626"/>
                  <a:pt x="34877887" y="884903"/>
                </a:cubicBezTo>
                <a:cubicBezTo>
                  <a:pt x="35541564" y="634180"/>
                  <a:pt x="36124126" y="317090"/>
                  <a:pt x="36706686" y="0"/>
                </a:cubicBezTo>
                <a:lnTo>
                  <a:pt x="18359694" y="0"/>
                </a:lnTo>
                <a:close/>
                <a:moveTo>
                  <a:pt x="0" y="15043356"/>
                </a:moveTo>
                <a:cubicBezTo>
                  <a:pt x="725128" y="14627942"/>
                  <a:pt x="1450258" y="14212529"/>
                  <a:pt x="2241756" y="13892981"/>
                </a:cubicBezTo>
                <a:cubicBezTo>
                  <a:pt x="3033252" y="13573433"/>
                  <a:pt x="4021394" y="13421033"/>
                  <a:pt x="4748980" y="13126065"/>
                </a:cubicBezTo>
                <a:cubicBezTo>
                  <a:pt x="5476568" y="12831097"/>
                  <a:pt x="5948517" y="12383730"/>
                  <a:pt x="6607277" y="12123175"/>
                </a:cubicBezTo>
                <a:cubicBezTo>
                  <a:pt x="7266039" y="11862620"/>
                  <a:pt x="8057535" y="11823291"/>
                  <a:pt x="8701549" y="11562736"/>
                </a:cubicBezTo>
                <a:cubicBezTo>
                  <a:pt x="9345562" y="11302181"/>
                  <a:pt x="9817511" y="10820401"/>
                  <a:pt x="10471356" y="10559846"/>
                </a:cubicBezTo>
                <a:cubicBezTo>
                  <a:pt x="11125200" y="10299291"/>
                  <a:pt x="11975691" y="10255046"/>
                  <a:pt x="12624620" y="9999407"/>
                </a:cubicBezTo>
                <a:cubicBezTo>
                  <a:pt x="13273549" y="9743768"/>
                  <a:pt x="13716001" y="9291485"/>
                  <a:pt x="14364929" y="9026014"/>
                </a:cubicBezTo>
                <a:cubicBezTo>
                  <a:pt x="15013858" y="8760543"/>
                  <a:pt x="15854516" y="8657304"/>
                  <a:pt x="16518193" y="8406581"/>
                </a:cubicBezTo>
                <a:cubicBezTo>
                  <a:pt x="17181870" y="8155858"/>
                  <a:pt x="17764432" y="7838768"/>
                  <a:pt x="18346992" y="7521678"/>
                </a:cubicBezTo>
                <a:lnTo>
                  <a:pt x="18359693" y="7521678"/>
                </a:lnTo>
                <a:lnTo>
                  <a:pt x="18359693" y="0"/>
                </a:lnTo>
                <a:lnTo>
                  <a:pt x="12700" y="0"/>
                </a:lnTo>
                <a:lnTo>
                  <a:pt x="12700" y="7521678"/>
                </a:lnTo>
                <a:lnTo>
                  <a:pt x="0" y="7521678"/>
                </a:lnTo>
                <a:close/>
              </a:path>
            </a:pathLst>
          </a:cu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77" name="1"/>
          <p:cNvSpPr/>
          <p:nvPr/>
        </p:nvSpPr>
        <p:spPr>
          <a:xfrm rot="21167088">
            <a:off x="-22354796" y="-1558414"/>
            <a:ext cx="36677190" cy="15043357"/>
          </a:xfrm>
          <a:custGeom>
            <a:avLst/>
            <a:gdLst>
              <a:gd name="connsiteX0" fmla="*/ 12701 w 36677190"/>
              <a:gd name="connsiteY0" fmla="*/ 0 h 15043357"/>
              <a:gd name="connsiteX1" fmla="*/ 18330198 w 36677190"/>
              <a:gd name="connsiteY1" fmla="*/ 0 h 15043357"/>
              <a:gd name="connsiteX2" fmla="*/ 18359692 w 36677190"/>
              <a:gd name="connsiteY2" fmla="*/ 0 h 15043357"/>
              <a:gd name="connsiteX3" fmla="*/ 36677190 w 36677190"/>
              <a:gd name="connsiteY3" fmla="*/ 0 h 15043357"/>
              <a:gd name="connsiteX4" fmla="*/ 34848390 w 36677190"/>
              <a:gd name="connsiteY4" fmla="*/ 884904 h 15043357"/>
              <a:gd name="connsiteX5" fmla="*/ 32695126 w 36677190"/>
              <a:gd name="connsiteY5" fmla="*/ 1504336 h 15043357"/>
              <a:gd name="connsiteX6" fmla="*/ 30954814 w 36677190"/>
              <a:gd name="connsiteY6" fmla="*/ 2477730 h 15043357"/>
              <a:gd name="connsiteX7" fmla="*/ 28801551 w 36677190"/>
              <a:gd name="connsiteY7" fmla="*/ 3038169 h 15043357"/>
              <a:gd name="connsiteX8" fmla="*/ 27031745 w 36677190"/>
              <a:gd name="connsiteY8" fmla="*/ 4041059 h 15043357"/>
              <a:gd name="connsiteX9" fmla="*/ 24937475 w 36677190"/>
              <a:gd name="connsiteY9" fmla="*/ 4601498 h 15043357"/>
              <a:gd name="connsiteX10" fmla="*/ 23079179 w 36677190"/>
              <a:gd name="connsiteY10" fmla="*/ 5604388 h 15043357"/>
              <a:gd name="connsiteX11" fmla="*/ 20571951 w 36677190"/>
              <a:gd name="connsiteY11" fmla="*/ 6371304 h 15043357"/>
              <a:gd name="connsiteX12" fmla="*/ 18875081 w 36677190"/>
              <a:gd name="connsiteY12" fmla="*/ 7211617 h 15043357"/>
              <a:gd name="connsiteX13" fmla="*/ 18359692 w 36677190"/>
              <a:gd name="connsiteY13" fmla="*/ 7504895 h 15043357"/>
              <a:gd name="connsiteX14" fmla="*/ 18359692 w 36677190"/>
              <a:gd name="connsiteY14" fmla="*/ 7521679 h 15043357"/>
              <a:gd name="connsiteX15" fmla="*/ 18346992 w 36677190"/>
              <a:gd name="connsiteY15" fmla="*/ 7521679 h 15043357"/>
              <a:gd name="connsiteX16" fmla="*/ 16518194 w 36677190"/>
              <a:gd name="connsiteY16" fmla="*/ 8406582 h 15043357"/>
              <a:gd name="connsiteX17" fmla="*/ 14364930 w 36677190"/>
              <a:gd name="connsiteY17" fmla="*/ 9026015 h 15043357"/>
              <a:gd name="connsiteX18" fmla="*/ 12624620 w 36677190"/>
              <a:gd name="connsiteY18" fmla="*/ 9999408 h 15043357"/>
              <a:gd name="connsiteX19" fmla="*/ 10471356 w 36677190"/>
              <a:gd name="connsiteY19" fmla="*/ 10559847 h 15043357"/>
              <a:gd name="connsiteX20" fmla="*/ 8701549 w 36677190"/>
              <a:gd name="connsiteY20" fmla="*/ 11562737 h 15043357"/>
              <a:gd name="connsiteX21" fmla="*/ 6607277 w 36677190"/>
              <a:gd name="connsiteY21" fmla="*/ 12123176 h 15043357"/>
              <a:gd name="connsiteX22" fmla="*/ 4748980 w 36677190"/>
              <a:gd name="connsiteY22" fmla="*/ 13126066 h 15043357"/>
              <a:gd name="connsiteX23" fmla="*/ 2241756 w 36677190"/>
              <a:gd name="connsiteY23" fmla="*/ 13892982 h 15043357"/>
              <a:gd name="connsiteX24" fmla="*/ 0 w 36677190"/>
              <a:gd name="connsiteY24" fmla="*/ 15043357 h 15043357"/>
              <a:gd name="connsiteX25" fmla="*/ 0 w 36677190"/>
              <a:gd name="connsiteY25" fmla="*/ 7521679 h 15043357"/>
              <a:gd name="connsiteX26" fmla="*/ 12701 w 36677190"/>
              <a:gd name="connsiteY26" fmla="*/ 7521679 h 1504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6677190" h="15043357">
                <a:moveTo>
                  <a:pt x="12701" y="0"/>
                </a:moveTo>
                <a:lnTo>
                  <a:pt x="18330198" y="0"/>
                </a:lnTo>
                <a:lnTo>
                  <a:pt x="18359692" y="0"/>
                </a:lnTo>
                <a:lnTo>
                  <a:pt x="36677190" y="0"/>
                </a:lnTo>
                <a:cubicBezTo>
                  <a:pt x="36094630" y="317092"/>
                  <a:pt x="35512066" y="634182"/>
                  <a:pt x="34848390" y="884904"/>
                </a:cubicBezTo>
                <a:cubicBezTo>
                  <a:pt x="34184710" y="1135628"/>
                  <a:pt x="33344054" y="1238866"/>
                  <a:pt x="32695126" y="1504336"/>
                </a:cubicBezTo>
                <a:cubicBezTo>
                  <a:pt x="32046198" y="1769808"/>
                  <a:pt x="31603746" y="2222091"/>
                  <a:pt x="30954814" y="2477730"/>
                </a:cubicBezTo>
                <a:cubicBezTo>
                  <a:pt x="30305886" y="2733369"/>
                  <a:pt x="29455398" y="2777615"/>
                  <a:pt x="28801551" y="3038169"/>
                </a:cubicBezTo>
                <a:cubicBezTo>
                  <a:pt x="28147707" y="3298724"/>
                  <a:pt x="27675759" y="3780504"/>
                  <a:pt x="27031745" y="4041059"/>
                </a:cubicBezTo>
                <a:cubicBezTo>
                  <a:pt x="26387731" y="4301614"/>
                  <a:pt x="25596235" y="4340943"/>
                  <a:pt x="24937475" y="4601498"/>
                </a:cubicBezTo>
                <a:cubicBezTo>
                  <a:pt x="24278713" y="4862053"/>
                  <a:pt x="23806765" y="5309420"/>
                  <a:pt x="23079179" y="5604388"/>
                </a:cubicBezTo>
                <a:cubicBezTo>
                  <a:pt x="22351591" y="5899356"/>
                  <a:pt x="21363449" y="6051756"/>
                  <a:pt x="20571951" y="6371304"/>
                </a:cubicBezTo>
                <a:cubicBezTo>
                  <a:pt x="19978329" y="6610966"/>
                  <a:pt x="19422039" y="6904551"/>
                  <a:pt x="18875081" y="7211617"/>
                </a:cubicBezTo>
                <a:lnTo>
                  <a:pt x="18359692" y="7504895"/>
                </a:lnTo>
                <a:lnTo>
                  <a:pt x="18359692" y="7521679"/>
                </a:lnTo>
                <a:lnTo>
                  <a:pt x="18346992" y="7521679"/>
                </a:lnTo>
                <a:cubicBezTo>
                  <a:pt x="17764432" y="7838769"/>
                  <a:pt x="17181872" y="8155859"/>
                  <a:pt x="16518194" y="8406582"/>
                </a:cubicBezTo>
                <a:cubicBezTo>
                  <a:pt x="15854517" y="8657305"/>
                  <a:pt x="15013860" y="8760544"/>
                  <a:pt x="14364930" y="9026015"/>
                </a:cubicBezTo>
                <a:cubicBezTo>
                  <a:pt x="13716001" y="9291486"/>
                  <a:pt x="13273549" y="9743769"/>
                  <a:pt x="12624620" y="9999408"/>
                </a:cubicBezTo>
                <a:cubicBezTo>
                  <a:pt x="11975691" y="10255047"/>
                  <a:pt x="11125201" y="10299292"/>
                  <a:pt x="10471356" y="10559847"/>
                </a:cubicBezTo>
                <a:cubicBezTo>
                  <a:pt x="9817511" y="10820402"/>
                  <a:pt x="9345562" y="11302182"/>
                  <a:pt x="8701549" y="11562737"/>
                </a:cubicBezTo>
                <a:cubicBezTo>
                  <a:pt x="8057535" y="11823292"/>
                  <a:pt x="7266040" y="11862621"/>
                  <a:pt x="6607277" y="12123176"/>
                </a:cubicBezTo>
                <a:cubicBezTo>
                  <a:pt x="5948517" y="12383731"/>
                  <a:pt x="5476568" y="12831098"/>
                  <a:pt x="4748980" y="13126066"/>
                </a:cubicBezTo>
                <a:cubicBezTo>
                  <a:pt x="4021394" y="13421034"/>
                  <a:pt x="3033253" y="13573434"/>
                  <a:pt x="2241756" y="13892982"/>
                </a:cubicBezTo>
                <a:cubicBezTo>
                  <a:pt x="1450258" y="14212530"/>
                  <a:pt x="725129" y="14627943"/>
                  <a:pt x="0" y="15043357"/>
                </a:cubicBezTo>
                <a:lnTo>
                  <a:pt x="0" y="7521679"/>
                </a:lnTo>
                <a:lnTo>
                  <a:pt x="12701" y="7521679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78" name="微信：dmgqs01"/>
          <p:cNvSpPr/>
          <p:nvPr/>
        </p:nvSpPr>
        <p:spPr>
          <a:xfrm rot="432912" flipV="1">
            <a:off x="-22354796" y="-6588315"/>
            <a:ext cx="36677190" cy="15043357"/>
          </a:xfrm>
          <a:custGeom>
            <a:avLst/>
            <a:gdLst>
              <a:gd name="connsiteX0" fmla="*/ 12701 w 36677190"/>
              <a:gd name="connsiteY0" fmla="*/ 0 h 15043357"/>
              <a:gd name="connsiteX1" fmla="*/ 18330198 w 36677190"/>
              <a:gd name="connsiteY1" fmla="*/ 0 h 15043357"/>
              <a:gd name="connsiteX2" fmla="*/ 18359692 w 36677190"/>
              <a:gd name="connsiteY2" fmla="*/ 0 h 15043357"/>
              <a:gd name="connsiteX3" fmla="*/ 36677190 w 36677190"/>
              <a:gd name="connsiteY3" fmla="*/ 0 h 15043357"/>
              <a:gd name="connsiteX4" fmla="*/ 34848390 w 36677190"/>
              <a:gd name="connsiteY4" fmla="*/ 884904 h 15043357"/>
              <a:gd name="connsiteX5" fmla="*/ 32695126 w 36677190"/>
              <a:gd name="connsiteY5" fmla="*/ 1504336 h 15043357"/>
              <a:gd name="connsiteX6" fmla="*/ 30954814 w 36677190"/>
              <a:gd name="connsiteY6" fmla="*/ 2477730 h 15043357"/>
              <a:gd name="connsiteX7" fmla="*/ 28801551 w 36677190"/>
              <a:gd name="connsiteY7" fmla="*/ 3038169 h 15043357"/>
              <a:gd name="connsiteX8" fmla="*/ 27031745 w 36677190"/>
              <a:gd name="connsiteY8" fmla="*/ 4041059 h 15043357"/>
              <a:gd name="connsiteX9" fmla="*/ 24937475 w 36677190"/>
              <a:gd name="connsiteY9" fmla="*/ 4601498 h 15043357"/>
              <a:gd name="connsiteX10" fmla="*/ 23079179 w 36677190"/>
              <a:gd name="connsiteY10" fmla="*/ 5604388 h 15043357"/>
              <a:gd name="connsiteX11" fmla="*/ 20571951 w 36677190"/>
              <a:gd name="connsiteY11" fmla="*/ 6371304 h 15043357"/>
              <a:gd name="connsiteX12" fmla="*/ 18875081 w 36677190"/>
              <a:gd name="connsiteY12" fmla="*/ 7211617 h 15043357"/>
              <a:gd name="connsiteX13" fmla="*/ 18359692 w 36677190"/>
              <a:gd name="connsiteY13" fmla="*/ 7504895 h 15043357"/>
              <a:gd name="connsiteX14" fmla="*/ 18359692 w 36677190"/>
              <a:gd name="connsiteY14" fmla="*/ 7521679 h 15043357"/>
              <a:gd name="connsiteX15" fmla="*/ 18346992 w 36677190"/>
              <a:gd name="connsiteY15" fmla="*/ 7521679 h 15043357"/>
              <a:gd name="connsiteX16" fmla="*/ 16518194 w 36677190"/>
              <a:gd name="connsiteY16" fmla="*/ 8406582 h 15043357"/>
              <a:gd name="connsiteX17" fmla="*/ 14364930 w 36677190"/>
              <a:gd name="connsiteY17" fmla="*/ 9026015 h 15043357"/>
              <a:gd name="connsiteX18" fmla="*/ 12624620 w 36677190"/>
              <a:gd name="connsiteY18" fmla="*/ 9999408 h 15043357"/>
              <a:gd name="connsiteX19" fmla="*/ 10471356 w 36677190"/>
              <a:gd name="connsiteY19" fmla="*/ 10559847 h 15043357"/>
              <a:gd name="connsiteX20" fmla="*/ 8701549 w 36677190"/>
              <a:gd name="connsiteY20" fmla="*/ 11562737 h 15043357"/>
              <a:gd name="connsiteX21" fmla="*/ 6607277 w 36677190"/>
              <a:gd name="connsiteY21" fmla="*/ 12123176 h 15043357"/>
              <a:gd name="connsiteX22" fmla="*/ 4748980 w 36677190"/>
              <a:gd name="connsiteY22" fmla="*/ 13126066 h 15043357"/>
              <a:gd name="connsiteX23" fmla="*/ 2241756 w 36677190"/>
              <a:gd name="connsiteY23" fmla="*/ 13892982 h 15043357"/>
              <a:gd name="connsiteX24" fmla="*/ 0 w 36677190"/>
              <a:gd name="connsiteY24" fmla="*/ 15043357 h 15043357"/>
              <a:gd name="connsiteX25" fmla="*/ 0 w 36677190"/>
              <a:gd name="connsiteY25" fmla="*/ 7521679 h 15043357"/>
              <a:gd name="connsiteX26" fmla="*/ 12701 w 36677190"/>
              <a:gd name="connsiteY26" fmla="*/ 7521679 h 1504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6677190" h="15043357">
                <a:moveTo>
                  <a:pt x="12701" y="0"/>
                </a:moveTo>
                <a:lnTo>
                  <a:pt x="18330198" y="0"/>
                </a:lnTo>
                <a:lnTo>
                  <a:pt x="18359692" y="0"/>
                </a:lnTo>
                <a:lnTo>
                  <a:pt x="36677190" y="0"/>
                </a:lnTo>
                <a:cubicBezTo>
                  <a:pt x="36094630" y="317092"/>
                  <a:pt x="35512066" y="634182"/>
                  <a:pt x="34848390" y="884904"/>
                </a:cubicBezTo>
                <a:cubicBezTo>
                  <a:pt x="34184710" y="1135628"/>
                  <a:pt x="33344054" y="1238866"/>
                  <a:pt x="32695126" y="1504336"/>
                </a:cubicBezTo>
                <a:cubicBezTo>
                  <a:pt x="32046198" y="1769808"/>
                  <a:pt x="31603746" y="2222091"/>
                  <a:pt x="30954814" y="2477730"/>
                </a:cubicBezTo>
                <a:cubicBezTo>
                  <a:pt x="30305886" y="2733369"/>
                  <a:pt x="29455398" y="2777615"/>
                  <a:pt x="28801551" y="3038169"/>
                </a:cubicBezTo>
                <a:cubicBezTo>
                  <a:pt x="28147707" y="3298724"/>
                  <a:pt x="27675759" y="3780504"/>
                  <a:pt x="27031745" y="4041059"/>
                </a:cubicBezTo>
                <a:cubicBezTo>
                  <a:pt x="26387731" y="4301614"/>
                  <a:pt x="25596235" y="4340943"/>
                  <a:pt x="24937475" y="4601498"/>
                </a:cubicBezTo>
                <a:cubicBezTo>
                  <a:pt x="24278713" y="4862053"/>
                  <a:pt x="23806765" y="5309420"/>
                  <a:pt x="23079179" y="5604388"/>
                </a:cubicBezTo>
                <a:cubicBezTo>
                  <a:pt x="22351591" y="5899356"/>
                  <a:pt x="21363449" y="6051756"/>
                  <a:pt x="20571951" y="6371304"/>
                </a:cubicBezTo>
                <a:cubicBezTo>
                  <a:pt x="19978329" y="6610966"/>
                  <a:pt x="19422039" y="6904551"/>
                  <a:pt x="18875081" y="7211617"/>
                </a:cubicBezTo>
                <a:lnTo>
                  <a:pt x="18359692" y="7504895"/>
                </a:lnTo>
                <a:lnTo>
                  <a:pt x="18359692" y="7521679"/>
                </a:lnTo>
                <a:lnTo>
                  <a:pt x="18346992" y="7521679"/>
                </a:lnTo>
                <a:cubicBezTo>
                  <a:pt x="17764432" y="7838769"/>
                  <a:pt x="17181872" y="8155859"/>
                  <a:pt x="16518194" y="8406582"/>
                </a:cubicBezTo>
                <a:cubicBezTo>
                  <a:pt x="15854517" y="8657305"/>
                  <a:pt x="15013860" y="8760544"/>
                  <a:pt x="14364930" y="9026015"/>
                </a:cubicBezTo>
                <a:cubicBezTo>
                  <a:pt x="13716001" y="9291486"/>
                  <a:pt x="13273549" y="9743769"/>
                  <a:pt x="12624620" y="9999408"/>
                </a:cubicBezTo>
                <a:cubicBezTo>
                  <a:pt x="11975691" y="10255047"/>
                  <a:pt x="11125201" y="10299292"/>
                  <a:pt x="10471356" y="10559847"/>
                </a:cubicBezTo>
                <a:cubicBezTo>
                  <a:pt x="9817511" y="10820402"/>
                  <a:pt x="9345562" y="11302182"/>
                  <a:pt x="8701549" y="11562737"/>
                </a:cubicBezTo>
                <a:cubicBezTo>
                  <a:pt x="8057535" y="11823292"/>
                  <a:pt x="7266040" y="11862621"/>
                  <a:pt x="6607277" y="12123176"/>
                </a:cubicBezTo>
                <a:cubicBezTo>
                  <a:pt x="5948517" y="12383731"/>
                  <a:pt x="5476568" y="12831098"/>
                  <a:pt x="4748980" y="13126066"/>
                </a:cubicBezTo>
                <a:cubicBezTo>
                  <a:pt x="4021394" y="13421034"/>
                  <a:pt x="3033253" y="13573434"/>
                  <a:pt x="2241756" y="13892982"/>
                </a:cubicBezTo>
                <a:cubicBezTo>
                  <a:pt x="1450258" y="14212530"/>
                  <a:pt x="725129" y="14627943"/>
                  <a:pt x="0" y="15043357"/>
                </a:cubicBezTo>
                <a:lnTo>
                  <a:pt x="0" y="7521679"/>
                </a:lnTo>
                <a:lnTo>
                  <a:pt x="12701" y="7521679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79" name="大敏姐姐原创课件"/>
          <p:cNvSpPr/>
          <p:nvPr/>
        </p:nvSpPr>
        <p:spPr>
          <a:xfrm rot="20736205">
            <a:off x="-21860013" y="-1101214"/>
            <a:ext cx="36677190" cy="15043357"/>
          </a:xfrm>
          <a:custGeom>
            <a:avLst/>
            <a:gdLst>
              <a:gd name="connsiteX0" fmla="*/ 12701 w 36677190"/>
              <a:gd name="connsiteY0" fmla="*/ 0 h 15043357"/>
              <a:gd name="connsiteX1" fmla="*/ 18330198 w 36677190"/>
              <a:gd name="connsiteY1" fmla="*/ 0 h 15043357"/>
              <a:gd name="connsiteX2" fmla="*/ 18359692 w 36677190"/>
              <a:gd name="connsiteY2" fmla="*/ 0 h 15043357"/>
              <a:gd name="connsiteX3" fmla="*/ 36677190 w 36677190"/>
              <a:gd name="connsiteY3" fmla="*/ 0 h 15043357"/>
              <a:gd name="connsiteX4" fmla="*/ 34848390 w 36677190"/>
              <a:gd name="connsiteY4" fmla="*/ 884904 h 15043357"/>
              <a:gd name="connsiteX5" fmla="*/ 32695126 w 36677190"/>
              <a:gd name="connsiteY5" fmla="*/ 1504336 h 15043357"/>
              <a:gd name="connsiteX6" fmla="*/ 30954814 w 36677190"/>
              <a:gd name="connsiteY6" fmla="*/ 2477730 h 15043357"/>
              <a:gd name="connsiteX7" fmla="*/ 28801551 w 36677190"/>
              <a:gd name="connsiteY7" fmla="*/ 3038169 h 15043357"/>
              <a:gd name="connsiteX8" fmla="*/ 27031745 w 36677190"/>
              <a:gd name="connsiteY8" fmla="*/ 4041059 h 15043357"/>
              <a:gd name="connsiteX9" fmla="*/ 24937475 w 36677190"/>
              <a:gd name="connsiteY9" fmla="*/ 4601498 h 15043357"/>
              <a:gd name="connsiteX10" fmla="*/ 23079179 w 36677190"/>
              <a:gd name="connsiteY10" fmla="*/ 5604388 h 15043357"/>
              <a:gd name="connsiteX11" fmla="*/ 20571951 w 36677190"/>
              <a:gd name="connsiteY11" fmla="*/ 6371304 h 15043357"/>
              <a:gd name="connsiteX12" fmla="*/ 18875081 w 36677190"/>
              <a:gd name="connsiteY12" fmla="*/ 7211617 h 15043357"/>
              <a:gd name="connsiteX13" fmla="*/ 18359692 w 36677190"/>
              <a:gd name="connsiteY13" fmla="*/ 7504895 h 15043357"/>
              <a:gd name="connsiteX14" fmla="*/ 18359692 w 36677190"/>
              <a:gd name="connsiteY14" fmla="*/ 7521679 h 15043357"/>
              <a:gd name="connsiteX15" fmla="*/ 18346992 w 36677190"/>
              <a:gd name="connsiteY15" fmla="*/ 7521679 h 15043357"/>
              <a:gd name="connsiteX16" fmla="*/ 16518194 w 36677190"/>
              <a:gd name="connsiteY16" fmla="*/ 8406582 h 15043357"/>
              <a:gd name="connsiteX17" fmla="*/ 14364930 w 36677190"/>
              <a:gd name="connsiteY17" fmla="*/ 9026015 h 15043357"/>
              <a:gd name="connsiteX18" fmla="*/ 12624620 w 36677190"/>
              <a:gd name="connsiteY18" fmla="*/ 9999408 h 15043357"/>
              <a:gd name="connsiteX19" fmla="*/ 10471356 w 36677190"/>
              <a:gd name="connsiteY19" fmla="*/ 10559847 h 15043357"/>
              <a:gd name="connsiteX20" fmla="*/ 8701549 w 36677190"/>
              <a:gd name="connsiteY20" fmla="*/ 11562737 h 15043357"/>
              <a:gd name="connsiteX21" fmla="*/ 6607277 w 36677190"/>
              <a:gd name="connsiteY21" fmla="*/ 12123176 h 15043357"/>
              <a:gd name="connsiteX22" fmla="*/ 4748980 w 36677190"/>
              <a:gd name="connsiteY22" fmla="*/ 13126066 h 15043357"/>
              <a:gd name="connsiteX23" fmla="*/ 2241756 w 36677190"/>
              <a:gd name="connsiteY23" fmla="*/ 13892982 h 15043357"/>
              <a:gd name="connsiteX24" fmla="*/ 0 w 36677190"/>
              <a:gd name="connsiteY24" fmla="*/ 15043357 h 15043357"/>
              <a:gd name="connsiteX25" fmla="*/ 0 w 36677190"/>
              <a:gd name="connsiteY25" fmla="*/ 7521679 h 15043357"/>
              <a:gd name="connsiteX26" fmla="*/ 12701 w 36677190"/>
              <a:gd name="connsiteY26" fmla="*/ 7521679 h 1504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6677190" h="15043357">
                <a:moveTo>
                  <a:pt x="12701" y="0"/>
                </a:moveTo>
                <a:lnTo>
                  <a:pt x="18330198" y="0"/>
                </a:lnTo>
                <a:lnTo>
                  <a:pt x="18359692" y="0"/>
                </a:lnTo>
                <a:lnTo>
                  <a:pt x="36677190" y="0"/>
                </a:lnTo>
                <a:cubicBezTo>
                  <a:pt x="36094630" y="317092"/>
                  <a:pt x="35512066" y="634182"/>
                  <a:pt x="34848390" y="884904"/>
                </a:cubicBezTo>
                <a:cubicBezTo>
                  <a:pt x="34184710" y="1135628"/>
                  <a:pt x="33344054" y="1238866"/>
                  <a:pt x="32695126" y="1504336"/>
                </a:cubicBezTo>
                <a:cubicBezTo>
                  <a:pt x="32046198" y="1769808"/>
                  <a:pt x="31603746" y="2222091"/>
                  <a:pt x="30954814" y="2477730"/>
                </a:cubicBezTo>
                <a:cubicBezTo>
                  <a:pt x="30305886" y="2733369"/>
                  <a:pt x="29455398" y="2777615"/>
                  <a:pt x="28801551" y="3038169"/>
                </a:cubicBezTo>
                <a:cubicBezTo>
                  <a:pt x="28147707" y="3298724"/>
                  <a:pt x="27675759" y="3780504"/>
                  <a:pt x="27031745" y="4041059"/>
                </a:cubicBezTo>
                <a:cubicBezTo>
                  <a:pt x="26387731" y="4301614"/>
                  <a:pt x="25596235" y="4340943"/>
                  <a:pt x="24937475" y="4601498"/>
                </a:cubicBezTo>
                <a:cubicBezTo>
                  <a:pt x="24278713" y="4862053"/>
                  <a:pt x="23806765" y="5309420"/>
                  <a:pt x="23079179" y="5604388"/>
                </a:cubicBezTo>
                <a:cubicBezTo>
                  <a:pt x="22351591" y="5899356"/>
                  <a:pt x="21363449" y="6051756"/>
                  <a:pt x="20571951" y="6371304"/>
                </a:cubicBezTo>
                <a:cubicBezTo>
                  <a:pt x="19978329" y="6610966"/>
                  <a:pt x="19422039" y="6904551"/>
                  <a:pt x="18875081" y="7211617"/>
                </a:cubicBezTo>
                <a:lnTo>
                  <a:pt x="18359692" y="7504895"/>
                </a:lnTo>
                <a:lnTo>
                  <a:pt x="18359692" y="7521679"/>
                </a:lnTo>
                <a:lnTo>
                  <a:pt x="18346992" y="7521679"/>
                </a:lnTo>
                <a:cubicBezTo>
                  <a:pt x="17764432" y="7838769"/>
                  <a:pt x="17181872" y="8155859"/>
                  <a:pt x="16518194" y="8406582"/>
                </a:cubicBezTo>
                <a:cubicBezTo>
                  <a:pt x="15854517" y="8657305"/>
                  <a:pt x="15013860" y="8760544"/>
                  <a:pt x="14364930" y="9026015"/>
                </a:cubicBezTo>
                <a:cubicBezTo>
                  <a:pt x="13716001" y="9291486"/>
                  <a:pt x="13273549" y="9743769"/>
                  <a:pt x="12624620" y="9999408"/>
                </a:cubicBezTo>
                <a:cubicBezTo>
                  <a:pt x="11975691" y="10255047"/>
                  <a:pt x="11125201" y="10299292"/>
                  <a:pt x="10471356" y="10559847"/>
                </a:cubicBezTo>
                <a:cubicBezTo>
                  <a:pt x="9817511" y="10820402"/>
                  <a:pt x="9345562" y="11302182"/>
                  <a:pt x="8701549" y="11562737"/>
                </a:cubicBezTo>
                <a:cubicBezTo>
                  <a:pt x="8057535" y="11823292"/>
                  <a:pt x="7266040" y="11862621"/>
                  <a:pt x="6607277" y="12123176"/>
                </a:cubicBezTo>
                <a:cubicBezTo>
                  <a:pt x="5948517" y="12383731"/>
                  <a:pt x="5476568" y="12831098"/>
                  <a:pt x="4748980" y="13126066"/>
                </a:cubicBezTo>
                <a:cubicBezTo>
                  <a:pt x="4021394" y="13421034"/>
                  <a:pt x="3033253" y="13573434"/>
                  <a:pt x="2241756" y="13892982"/>
                </a:cubicBezTo>
                <a:cubicBezTo>
                  <a:pt x="1450258" y="14212530"/>
                  <a:pt x="725129" y="14627943"/>
                  <a:pt x="0" y="15043357"/>
                </a:cubicBezTo>
                <a:lnTo>
                  <a:pt x="0" y="7521679"/>
                </a:lnTo>
                <a:lnTo>
                  <a:pt x="12701" y="7521679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80" name="大敏姐姐原创课件"/>
          <p:cNvSpPr/>
          <p:nvPr/>
        </p:nvSpPr>
        <p:spPr>
          <a:xfrm rot="718683" flipV="1">
            <a:off x="-21500106" y="-6588315"/>
            <a:ext cx="36677190" cy="15043357"/>
          </a:xfrm>
          <a:custGeom>
            <a:avLst/>
            <a:gdLst>
              <a:gd name="connsiteX0" fmla="*/ 12701 w 36677190"/>
              <a:gd name="connsiteY0" fmla="*/ 0 h 15043357"/>
              <a:gd name="connsiteX1" fmla="*/ 18330198 w 36677190"/>
              <a:gd name="connsiteY1" fmla="*/ 0 h 15043357"/>
              <a:gd name="connsiteX2" fmla="*/ 18359692 w 36677190"/>
              <a:gd name="connsiteY2" fmla="*/ 0 h 15043357"/>
              <a:gd name="connsiteX3" fmla="*/ 36677190 w 36677190"/>
              <a:gd name="connsiteY3" fmla="*/ 0 h 15043357"/>
              <a:gd name="connsiteX4" fmla="*/ 34848390 w 36677190"/>
              <a:gd name="connsiteY4" fmla="*/ 884904 h 15043357"/>
              <a:gd name="connsiteX5" fmla="*/ 32695126 w 36677190"/>
              <a:gd name="connsiteY5" fmla="*/ 1504336 h 15043357"/>
              <a:gd name="connsiteX6" fmla="*/ 30954814 w 36677190"/>
              <a:gd name="connsiteY6" fmla="*/ 2477730 h 15043357"/>
              <a:gd name="connsiteX7" fmla="*/ 28801551 w 36677190"/>
              <a:gd name="connsiteY7" fmla="*/ 3038169 h 15043357"/>
              <a:gd name="connsiteX8" fmla="*/ 27031745 w 36677190"/>
              <a:gd name="connsiteY8" fmla="*/ 4041059 h 15043357"/>
              <a:gd name="connsiteX9" fmla="*/ 24937475 w 36677190"/>
              <a:gd name="connsiteY9" fmla="*/ 4601498 h 15043357"/>
              <a:gd name="connsiteX10" fmla="*/ 23079179 w 36677190"/>
              <a:gd name="connsiteY10" fmla="*/ 5604388 h 15043357"/>
              <a:gd name="connsiteX11" fmla="*/ 20571951 w 36677190"/>
              <a:gd name="connsiteY11" fmla="*/ 6371304 h 15043357"/>
              <a:gd name="connsiteX12" fmla="*/ 18875081 w 36677190"/>
              <a:gd name="connsiteY12" fmla="*/ 7211617 h 15043357"/>
              <a:gd name="connsiteX13" fmla="*/ 18359692 w 36677190"/>
              <a:gd name="connsiteY13" fmla="*/ 7504895 h 15043357"/>
              <a:gd name="connsiteX14" fmla="*/ 18359692 w 36677190"/>
              <a:gd name="connsiteY14" fmla="*/ 7521679 h 15043357"/>
              <a:gd name="connsiteX15" fmla="*/ 18346992 w 36677190"/>
              <a:gd name="connsiteY15" fmla="*/ 7521679 h 15043357"/>
              <a:gd name="connsiteX16" fmla="*/ 16518194 w 36677190"/>
              <a:gd name="connsiteY16" fmla="*/ 8406582 h 15043357"/>
              <a:gd name="connsiteX17" fmla="*/ 14364930 w 36677190"/>
              <a:gd name="connsiteY17" fmla="*/ 9026015 h 15043357"/>
              <a:gd name="connsiteX18" fmla="*/ 12624620 w 36677190"/>
              <a:gd name="connsiteY18" fmla="*/ 9999408 h 15043357"/>
              <a:gd name="connsiteX19" fmla="*/ 10471356 w 36677190"/>
              <a:gd name="connsiteY19" fmla="*/ 10559847 h 15043357"/>
              <a:gd name="connsiteX20" fmla="*/ 8701549 w 36677190"/>
              <a:gd name="connsiteY20" fmla="*/ 11562737 h 15043357"/>
              <a:gd name="connsiteX21" fmla="*/ 6607277 w 36677190"/>
              <a:gd name="connsiteY21" fmla="*/ 12123176 h 15043357"/>
              <a:gd name="connsiteX22" fmla="*/ 4748980 w 36677190"/>
              <a:gd name="connsiteY22" fmla="*/ 13126066 h 15043357"/>
              <a:gd name="connsiteX23" fmla="*/ 2241756 w 36677190"/>
              <a:gd name="connsiteY23" fmla="*/ 13892982 h 15043357"/>
              <a:gd name="connsiteX24" fmla="*/ 0 w 36677190"/>
              <a:gd name="connsiteY24" fmla="*/ 15043357 h 15043357"/>
              <a:gd name="connsiteX25" fmla="*/ 0 w 36677190"/>
              <a:gd name="connsiteY25" fmla="*/ 7521679 h 15043357"/>
              <a:gd name="connsiteX26" fmla="*/ 12701 w 36677190"/>
              <a:gd name="connsiteY26" fmla="*/ 7521679 h 15043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6677190" h="15043357">
                <a:moveTo>
                  <a:pt x="12701" y="0"/>
                </a:moveTo>
                <a:lnTo>
                  <a:pt x="18330198" y="0"/>
                </a:lnTo>
                <a:lnTo>
                  <a:pt x="18359692" y="0"/>
                </a:lnTo>
                <a:lnTo>
                  <a:pt x="36677190" y="0"/>
                </a:lnTo>
                <a:cubicBezTo>
                  <a:pt x="36094630" y="317092"/>
                  <a:pt x="35512066" y="634182"/>
                  <a:pt x="34848390" y="884904"/>
                </a:cubicBezTo>
                <a:cubicBezTo>
                  <a:pt x="34184710" y="1135628"/>
                  <a:pt x="33344054" y="1238866"/>
                  <a:pt x="32695126" y="1504336"/>
                </a:cubicBezTo>
                <a:cubicBezTo>
                  <a:pt x="32046198" y="1769808"/>
                  <a:pt x="31603746" y="2222091"/>
                  <a:pt x="30954814" y="2477730"/>
                </a:cubicBezTo>
                <a:cubicBezTo>
                  <a:pt x="30305886" y="2733369"/>
                  <a:pt x="29455398" y="2777615"/>
                  <a:pt x="28801551" y="3038169"/>
                </a:cubicBezTo>
                <a:cubicBezTo>
                  <a:pt x="28147707" y="3298724"/>
                  <a:pt x="27675759" y="3780504"/>
                  <a:pt x="27031745" y="4041059"/>
                </a:cubicBezTo>
                <a:cubicBezTo>
                  <a:pt x="26387731" y="4301614"/>
                  <a:pt x="25596235" y="4340943"/>
                  <a:pt x="24937475" y="4601498"/>
                </a:cubicBezTo>
                <a:cubicBezTo>
                  <a:pt x="24278713" y="4862053"/>
                  <a:pt x="23806765" y="5309420"/>
                  <a:pt x="23079179" y="5604388"/>
                </a:cubicBezTo>
                <a:cubicBezTo>
                  <a:pt x="22351591" y="5899356"/>
                  <a:pt x="21363449" y="6051756"/>
                  <a:pt x="20571951" y="6371304"/>
                </a:cubicBezTo>
                <a:cubicBezTo>
                  <a:pt x="19978329" y="6610966"/>
                  <a:pt x="19422039" y="6904551"/>
                  <a:pt x="18875081" y="7211617"/>
                </a:cubicBezTo>
                <a:lnTo>
                  <a:pt x="18359692" y="7504895"/>
                </a:lnTo>
                <a:lnTo>
                  <a:pt x="18359692" y="7521679"/>
                </a:lnTo>
                <a:lnTo>
                  <a:pt x="18346992" y="7521679"/>
                </a:lnTo>
                <a:cubicBezTo>
                  <a:pt x="17764432" y="7838769"/>
                  <a:pt x="17181872" y="8155859"/>
                  <a:pt x="16518194" y="8406582"/>
                </a:cubicBezTo>
                <a:cubicBezTo>
                  <a:pt x="15854517" y="8657305"/>
                  <a:pt x="15013860" y="8760544"/>
                  <a:pt x="14364930" y="9026015"/>
                </a:cubicBezTo>
                <a:cubicBezTo>
                  <a:pt x="13716001" y="9291486"/>
                  <a:pt x="13273549" y="9743769"/>
                  <a:pt x="12624620" y="9999408"/>
                </a:cubicBezTo>
                <a:cubicBezTo>
                  <a:pt x="11975691" y="10255047"/>
                  <a:pt x="11125201" y="10299292"/>
                  <a:pt x="10471356" y="10559847"/>
                </a:cubicBezTo>
                <a:cubicBezTo>
                  <a:pt x="9817511" y="10820402"/>
                  <a:pt x="9345562" y="11302182"/>
                  <a:pt x="8701549" y="11562737"/>
                </a:cubicBezTo>
                <a:cubicBezTo>
                  <a:pt x="8057535" y="11823292"/>
                  <a:pt x="7266040" y="11862621"/>
                  <a:pt x="6607277" y="12123176"/>
                </a:cubicBezTo>
                <a:cubicBezTo>
                  <a:pt x="5948517" y="12383731"/>
                  <a:pt x="5476568" y="12831098"/>
                  <a:pt x="4748980" y="13126066"/>
                </a:cubicBezTo>
                <a:cubicBezTo>
                  <a:pt x="4021394" y="13421034"/>
                  <a:pt x="3033253" y="13573434"/>
                  <a:pt x="2241756" y="13892982"/>
                </a:cubicBezTo>
                <a:cubicBezTo>
                  <a:pt x="1450258" y="14212530"/>
                  <a:pt x="725129" y="14627943"/>
                  <a:pt x="0" y="15043357"/>
                </a:cubicBezTo>
                <a:lnTo>
                  <a:pt x="0" y="7521679"/>
                </a:lnTo>
                <a:lnTo>
                  <a:pt x="12701" y="7521679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-6164580" y="-5424583"/>
            <a:ext cx="8246037" cy="18291530"/>
          </a:xfrm>
          <a:prstGeom prst="rect">
            <a:avLst/>
          </a:prstGeom>
          <a:solidFill>
            <a:srgbClr val="2077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PMingLiU" panose="02020500000000000000" pitchFamily="18" charset="-120"/>
              <a:cs typeface="+mn-cs"/>
            </a:endParaRPr>
          </a:p>
        </p:txBody>
      </p:sp>
      <p:pic>
        <p:nvPicPr>
          <p:cNvPr id="3" name="图片 2" descr="C:\Users\Administrator\Desktop\小红书\对外汉语战略搞钱计划\教学素材\图片素材\我压缩.png我压缩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608330" y="1174750"/>
            <a:ext cx="4199890" cy="4199890"/>
          </a:xfrm>
          <a:prstGeom prst="rect">
            <a:avLst/>
          </a:prstGeom>
        </p:spPr>
      </p:pic>
      <p:sp>
        <p:nvSpPr>
          <p:cNvPr id="5" name="文本框 7"/>
          <p:cNvSpPr txBox="1"/>
          <p:nvPr/>
        </p:nvSpPr>
        <p:spPr>
          <a:xfrm>
            <a:off x="-48577" y="213995"/>
            <a:ext cx="50857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2--</a:t>
            </a:r>
            <a:r>
              <a:rPr lang="zh-CN" altLang="en-US" sz="2800" b="1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第十二课</a:t>
            </a:r>
            <a:r>
              <a:rPr lang="en-US" altLang="zh-CN" sz="2800" b="1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8112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2  Lesson12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5953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44444E-6 L 1.5043 -1.09675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208" y="-5483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1.50534 1.09676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260" y="5483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44444E-6 L 1.5043 -1.09675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208" y="-5483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1.50534 1.09676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5260" y="5483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7037E-7 L 1.41979 -0.56366 " pathEditMode="relative" rAng="0" ptsTypes="AA">
                                      <p:cBhvr>
                                        <p:cTn id="14" dur="7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990" y="-2819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81481E-6 L 1.42708 0.5713 " pathEditMode="relative" rAng="0" ptsTypes="AA">
                                      <p:cBhvr>
                                        <p:cTn id="16" dur="7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354" y="2856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7037E-7 L 1.41979 -0.56366 " pathEditMode="relative" rAng="0" ptsTypes="AA">
                                      <p:cBhvr>
                                        <p:cTn id="18" dur="7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990" y="-2819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81481E-6 L 1.42708 0.5713 " pathEditMode="relative" rAng="0" ptsTypes="AA">
                                      <p:cBhvr>
                                        <p:cTn id="20" dur="7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354" y="2856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44444E-6 L 1.41446 -1.42384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716" y="-7120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11111E-6 L 1.40508 1.41389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247" y="7069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1.11111E-6 L 1.3082 -1.72708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404" y="-8636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1111E-6 L 1.35209 1.64954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604" y="8247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ldLvl="0" animBg="1"/>
      <p:bldP spid="72" grpId="0" bldLvl="0" animBg="1"/>
      <p:bldP spid="70" grpId="0" bldLvl="0" animBg="1"/>
      <p:bldP spid="68" grpId="0" bldLvl="0" animBg="1"/>
      <p:bldP spid="64" grpId="0" bldLvl="0" animBg="1"/>
      <p:bldP spid="65" grpId="0" bldLvl="0" animBg="1"/>
      <p:bldP spid="62" grpId="0" bldLvl="0" animBg="1"/>
      <p:bldP spid="63" grpId="0" bldLvl="0" animBg="1"/>
      <p:bldP spid="77" grpId="0" bldLvl="0" animBg="1"/>
      <p:bldP spid="78" grpId="0" bldLvl="0" animBg="1"/>
      <p:bldP spid="79" grpId="0" bldLvl="0" animBg="1"/>
      <p:bldP spid="80" grpId="0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3893185" y="735965"/>
            <a:ext cx="5325110" cy="7372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听对话，回答问题。</a:t>
            </a:r>
          </a:p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Listen to the dialogue and answer the questions.</a:t>
            </a:r>
          </a:p>
        </p:txBody>
      </p:sp>
      <p:sp>
        <p:nvSpPr>
          <p:cNvPr id="2" name="文本框 7"/>
          <p:cNvSpPr txBox="1"/>
          <p:nvPr/>
        </p:nvSpPr>
        <p:spPr>
          <a:xfrm>
            <a:off x="165735" y="213995"/>
            <a:ext cx="30448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3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：在家门口</a:t>
            </a:r>
          </a:p>
        </p:txBody>
      </p:sp>
      <p:sp>
        <p:nvSpPr>
          <p:cNvPr id="4" name="文本框 7"/>
          <p:cNvSpPr txBox="1"/>
          <p:nvPr/>
        </p:nvSpPr>
        <p:spPr>
          <a:xfrm>
            <a:off x="237490" y="702310"/>
            <a:ext cx="388112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3  At the door of the house</a:t>
            </a:r>
          </a:p>
        </p:txBody>
      </p:sp>
      <p:pic>
        <p:nvPicPr>
          <p:cNvPr id="7" name="图片 6" descr="C:\Users\zhangxt\Desktop\图片\cf5419df5bfcd48bcffd63c1736a330.jpgcf5419df5bfcd48bcffd63c1736a33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4301490" y="3477895"/>
            <a:ext cx="3709670" cy="2905125"/>
          </a:xfrm>
          <a:prstGeom prst="rect">
            <a:avLst/>
          </a:prstGeom>
        </p:spPr>
      </p:pic>
      <p:grpSp>
        <p:nvGrpSpPr>
          <p:cNvPr id="75" name="组合 74"/>
          <p:cNvGrpSpPr/>
          <p:nvPr/>
        </p:nvGrpSpPr>
        <p:grpSpPr>
          <a:xfrm>
            <a:off x="2892108" y="196590"/>
            <a:ext cx="7956550" cy="3131185"/>
            <a:chOff x="-1547043" y="303082"/>
            <a:chExt cx="7956550" cy="3131185"/>
          </a:xfrm>
        </p:grpSpPr>
        <p:sp>
          <p:nvSpPr>
            <p:cNvPr id="73" name="文本框 72"/>
            <p:cNvSpPr txBox="1"/>
            <p:nvPr/>
          </p:nvSpPr>
          <p:spPr>
            <a:xfrm>
              <a:off x="-1547043" y="1681032"/>
              <a:ext cx="7327265" cy="175323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50000"/>
                </a:lnSpc>
              </a:pP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今天天气怎么样？</a:t>
              </a: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今天几度？</a:t>
              </a:r>
            </a:p>
            <a:p>
              <a:pPr algn="ctr" fontAlgn="auto">
                <a:lnSpc>
                  <a:spcPct val="150000"/>
                </a:lnSpc>
              </a:pP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女的为什么让男的进房间？</a:t>
              </a:r>
            </a:p>
          </p:txBody>
        </p:sp>
        <p:pic>
          <p:nvPicPr>
            <p:cNvPr id="74" name="图片 73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4781367" y="303082"/>
              <a:ext cx="1628140" cy="1628140"/>
            </a:xfrm>
            <a:prstGeom prst="rect">
              <a:avLst/>
            </a:prstGeom>
          </p:spPr>
        </p:pic>
      </p:grpSp>
      <p:pic>
        <p:nvPicPr>
          <p:cNvPr id="6" name="12-3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011160" y="3477895"/>
            <a:ext cx="1104900" cy="8953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02894846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901565" y="1568450"/>
            <a:ext cx="6819900" cy="43999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A：下雪了，今天真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冷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。</a:t>
            </a:r>
          </a:p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B：有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零下10度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吧？</a:t>
            </a:r>
            <a:b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</a:b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A：是啊，你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穿得太少了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，我们进房间吧。</a:t>
            </a:r>
            <a:b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</a:br>
            <a:r>
              <a:rPr lang="zh-CN" altLang="en-US" sz="2800" dirty="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B：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好吧。</a:t>
            </a:r>
          </a:p>
          <a:p>
            <a:pPr fontAlgn="auto">
              <a:lnSpc>
                <a:spcPct val="200000"/>
              </a:lnSpc>
            </a:pPr>
            <a:endParaRPr lang="zh-CN" altLang="en-US" sz="2800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76875" y="1644650"/>
            <a:ext cx="60998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ià xuě le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jīn tiān zhēn lěng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476875" y="2498725"/>
            <a:ext cx="60998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Y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ǒu líng xià shí dù b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a</a:t>
            </a:r>
            <a:r>
              <a:rPr lang="zh-CN" alt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？</a:t>
            </a:r>
            <a:endParaRPr lang="en-US" b="1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pic>
        <p:nvPicPr>
          <p:cNvPr id="15" name="图片 14" descr="C:\Users\zhangxt\Desktop\图片\cf5419df5bfcd48bcffd63c1736a330.jpgcf5419df5bfcd48bcffd63c1736a33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665605" y="2248535"/>
            <a:ext cx="2632710" cy="2360930"/>
          </a:xfrm>
          <a:prstGeom prst="rect">
            <a:avLst/>
          </a:prstGeom>
          <a:blipFill dpi="0" rotWithShape="1">
            <a:blip r:embed="rId6"/>
            <a:srcRect/>
            <a:stretch>
              <a:fillRect b="-11000"/>
            </a:stretch>
          </a:blipFill>
          <a:ln w="38100">
            <a:solidFill>
              <a:srgbClr val="F2C366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11" name="文本框 10"/>
          <p:cNvSpPr txBox="1"/>
          <p:nvPr/>
        </p:nvSpPr>
        <p:spPr>
          <a:xfrm>
            <a:off x="5473065" y="3353435"/>
            <a:ext cx="73977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Shì a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, 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nǐ chuān d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e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 tài shǎo le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, 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wǒ m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e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n jìn fáng jiān b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宋体" panose="02010600030101010101" pitchFamily="2" charset="-122"/>
              </a:rPr>
              <a:t>a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.</a:t>
            </a:r>
          </a:p>
        </p:txBody>
      </p:sp>
      <p:sp>
        <p:nvSpPr>
          <p:cNvPr id="14" name="文本框 7"/>
          <p:cNvSpPr txBox="1"/>
          <p:nvPr/>
        </p:nvSpPr>
        <p:spPr>
          <a:xfrm>
            <a:off x="165735" y="213995"/>
            <a:ext cx="304482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3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：在家门口</a:t>
            </a:r>
          </a:p>
        </p:txBody>
      </p:sp>
      <p:sp>
        <p:nvSpPr>
          <p:cNvPr id="17" name="文本框 7"/>
          <p:cNvSpPr txBox="1"/>
          <p:nvPr/>
        </p:nvSpPr>
        <p:spPr>
          <a:xfrm>
            <a:off x="237490" y="702310"/>
            <a:ext cx="388112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3  At the door of the house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473065" y="420814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H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ǎo b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</a:rPr>
              <a:t>a.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366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  <p:bldP spid="11" grpId="0"/>
      <p:bldP spid="11" grpId="1"/>
      <p:bldP spid="9" grpId="0"/>
      <p:bldP spid="9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7"/>
          <p:cNvSpPr txBox="1"/>
          <p:nvPr/>
        </p:nvSpPr>
        <p:spPr>
          <a:xfrm>
            <a:off x="165735" y="213995"/>
            <a:ext cx="26873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4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：在家里</a:t>
            </a: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19164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4  At home</a:t>
            </a:r>
          </a:p>
        </p:txBody>
      </p:sp>
      <p:grpSp>
        <p:nvGrpSpPr>
          <p:cNvPr id="75" name="组合 74"/>
          <p:cNvGrpSpPr/>
          <p:nvPr/>
        </p:nvGrpSpPr>
        <p:grpSpPr>
          <a:xfrm>
            <a:off x="2433003" y="385185"/>
            <a:ext cx="7905750" cy="2512695"/>
            <a:chOff x="-1496243" y="303082"/>
            <a:chExt cx="7905750" cy="2512695"/>
          </a:xfrm>
        </p:grpSpPr>
        <p:sp>
          <p:nvSpPr>
            <p:cNvPr id="73" name="文本框 72"/>
            <p:cNvSpPr txBox="1"/>
            <p:nvPr/>
          </p:nvSpPr>
          <p:spPr>
            <a:xfrm>
              <a:off x="-1496243" y="1062542"/>
              <a:ext cx="7327265" cy="175323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lstStyle/>
            <a:p>
              <a:pPr algn="ctr" fontAlgn="auto">
                <a:lnSpc>
                  <a:spcPct val="150000"/>
                </a:lnSpc>
              </a:pPr>
              <a:r>
                <a:rPr lang="en-US" altLang="zh-CN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B</a:t>
              </a: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在做什么呢？</a:t>
              </a:r>
              <a:r>
                <a:rPr lang="en-US" altLang="zh-CN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B</a:t>
              </a: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的弟弟为什么要找房子？</a:t>
              </a:r>
              <a:b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</a:b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家离公司远，好不好？</a:t>
              </a:r>
              <a:b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</a:br>
              <a:r>
                <a:rPr lang="en-US" altLang="zh-CN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B</a:t>
              </a:r>
              <a:r>
                <a:rPr lang="zh-CN" altLang="en-US" sz="2400" dirty="0"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思源黑体 CN Regular" panose="020B0500000000000000" pitchFamily="34" charset="-122"/>
                  <a:sym typeface="华文楷体" panose="02010600040101010101" charset="-122"/>
                </a:rPr>
                <a:t>的弟弟希望找一个什么样的房子？</a:t>
              </a:r>
            </a:p>
          </p:txBody>
        </p:sp>
        <p:pic>
          <p:nvPicPr>
            <p:cNvPr id="74" name="图片 73" descr="C:\Users\Administrator\Desktop\小红书\对外汉语战略搞钱计划\教学素材\图片素材\我压缩.png我压缩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4781367" y="303082"/>
              <a:ext cx="1628140" cy="1628140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3385820" y="233680"/>
            <a:ext cx="5325110" cy="7372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24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华文楷体" panose="02010600040101010101" charset="-122"/>
              </a:rPr>
              <a:t>听对话，回答问题。</a:t>
            </a:r>
          </a:p>
          <a:p>
            <a:pPr algn="ctr"/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Listen to the dialogue and answer the questions.</a:t>
            </a:r>
          </a:p>
        </p:txBody>
      </p:sp>
      <p:pic>
        <p:nvPicPr>
          <p:cNvPr id="2" name="图片 1" descr="C:\Users\zhangxt\Desktop\图片\a18a2ac1dc9bf35b786db4c46093ac6.jpga18a2ac1dc9bf35b786db4c46093ac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224020" y="3072130"/>
            <a:ext cx="3860165" cy="2836545"/>
          </a:xfrm>
          <a:prstGeom prst="rect">
            <a:avLst/>
          </a:prstGeom>
        </p:spPr>
      </p:pic>
      <p:pic>
        <p:nvPicPr>
          <p:cNvPr id="5" name="12-4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91805" y="3014345"/>
            <a:ext cx="952500" cy="7905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10400904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>
                <p:cTn id="2" fill="hold" display="1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319270" y="1745615"/>
            <a:ext cx="7249160" cy="5262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A：你在忙什么呢？</a:t>
            </a:r>
          </a:p>
          <a:p>
            <a:pPr fontAlgn="auto">
              <a:lnSpc>
                <a:spcPct val="200000"/>
              </a:lnSpc>
            </a:pP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B：我弟弟让我帮他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找个房子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，</a:t>
            </a:r>
          </a:p>
          <a:p>
            <a:pPr fontAlgn="auto">
              <a:lnSpc>
                <a:spcPct val="200000"/>
              </a:lnSpc>
            </a:pPr>
            <a:r>
              <a:rPr lang="en-US" altLang="zh-CN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      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现在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他家离公司有点儿远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。</a:t>
            </a:r>
          </a:p>
          <a:p>
            <a:pPr fontAlgn="auto">
              <a:lnSpc>
                <a:spcPct val="200000"/>
              </a:lnSpc>
            </a:pPr>
            <a:r>
              <a:rPr lang="en-US" altLang="zh-CN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A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：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住得远真的很累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！</a:t>
            </a:r>
          </a:p>
          <a:p>
            <a:pPr fontAlgn="auto">
              <a:lnSpc>
                <a:spcPct val="200000"/>
              </a:lnSpc>
            </a:pPr>
            <a:r>
              <a:rPr lang="en-US" altLang="zh-CN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B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：是啊，他也</a:t>
            </a:r>
            <a:r>
              <a:rPr lang="zh-CN" altLang="en-US" sz="2800" dirty="0">
                <a:solidFill>
                  <a:srgbClr val="FF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希望能住得近一点儿</a:t>
            </a:r>
            <a:r>
              <a:rPr lang="zh-CN" altLang="en-US" sz="28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  <a:sym typeface="宋体" panose="02010600030101010101" pitchFamily="2" charset="-122"/>
              </a:rPr>
              <a:t>。</a:t>
            </a:r>
          </a:p>
          <a:p>
            <a:pPr fontAlgn="auto">
              <a:lnSpc>
                <a:spcPct val="200000"/>
              </a:lnSpc>
            </a:pPr>
            <a:endParaRPr lang="zh-CN" altLang="en-US" sz="2800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Regular" panose="020B0500000000000000" pitchFamily="34" charset="-122"/>
              <a:sym typeface="华文楷体" panose="0201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93945" y="1745615"/>
            <a:ext cx="75565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N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ǐ zài máng shén me ne</a:t>
            </a:r>
            <a:r>
              <a:rPr lang="zh-CN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？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893945" y="2643505"/>
            <a:ext cx="66979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W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ǒ dì d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ràng wǒ bāng tā zhǎo g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e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fáng z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i, 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893945" y="5227955"/>
            <a:ext cx="60998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S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hì a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, 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tā yě xī wàng néng zhù d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e</a:t>
            </a:r>
            <a:r>
              <a:rPr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jìn yī diǎr</a:t>
            </a:r>
            <a:r>
              <a:rPr lang="en-US" b="1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 </a:t>
            </a:r>
            <a:endParaRPr b="1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Comic Sans MS" panose="030F0702030302020204" pitchFamily="66" charset="0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893945" y="4392930"/>
            <a:ext cx="60998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Z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hù d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e</a:t>
            </a:r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yuǎn zhēn de hěn lèi</a:t>
            </a:r>
            <a:r>
              <a:rPr lang="zh-CN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！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 </a:t>
            </a:r>
          </a:p>
        </p:txBody>
      </p:sp>
      <p:pic>
        <p:nvPicPr>
          <p:cNvPr id="2" name="图片 1" descr="C:\Users\zhangxt\Desktop\图片\a18a2ac1dc9bf35b786db4c46093ac6.jpga18a2ac1dc9bf35b786db4c46093ac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58800" y="2582228"/>
            <a:ext cx="3480435" cy="2063115"/>
          </a:xfrm>
          <a:prstGeom prst="rect">
            <a:avLst/>
          </a:prstGeom>
          <a:blipFill dpi="0" rotWithShape="1">
            <a:blip r:embed="rId6"/>
            <a:srcRect/>
            <a:stretch>
              <a:fillRect b="-11000"/>
            </a:stretch>
          </a:blipFill>
          <a:ln w="38100">
            <a:solidFill>
              <a:srgbClr val="F2C366"/>
            </a:solidFill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21" name="文本框 7"/>
          <p:cNvSpPr txBox="1"/>
          <p:nvPr/>
        </p:nvSpPr>
        <p:spPr>
          <a:xfrm>
            <a:off x="165735" y="213995"/>
            <a:ext cx="268732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课文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 4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：在家里</a:t>
            </a:r>
          </a:p>
        </p:txBody>
      </p:sp>
      <p:sp>
        <p:nvSpPr>
          <p:cNvPr id="22" name="文本框 7"/>
          <p:cNvSpPr txBox="1"/>
          <p:nvPr/>
        </p:nvSpPr>
        <p:spPr>
          <a:xfrm>
            <a:off x="237490" y="702310"/>
            <a:ext cx="19164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Text 4  At home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893945" y="3430270"/>
            <a:ext cx="503682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/>
            <a:r>
              <a:rPr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xiàn zài tā jiā lí gōng sī yǒu diǎnr yuǎn</a:t>
            </a:r>
            <a:r>
              <a:rPr lang="en-US" b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Comic Sans MS" panose="030F0702030302020204" pitchFamily="66" charset="0"/>
                <a:sym typeface="+mn-ea"/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03931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/>
      <p:bldP spid="14" grpId="0"/>
      <p:bldP spid="6" grpId="0"/>
      <p:bldP spid="6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7"/>
          <p:cNvSpPr txBox="1"/>
          <p:nvPr/>
        </p:nvSpPr>
        <p:spPr>
          <a:xfrm>
            <a:off x="165735" y="213995"/>
            <a:ext cx="411543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汉字偏旁“止”和“冂”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6" name="文本框 7"/>
          <p:cNvSpPr txBox="1"/>
          <p:nvPr/>
        </p:nvSpPr>
        <p:spPr>
          <a:xfrm>
            <a:off x="237490" y="702310"/>
            <a:ext cx="387350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Chinese Radicals“</a:t>
            </a:r>
            <a:r>
              <a:rPr lang="zh-CN" altLang="en-US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止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”and“</a:t>
            </a:r>
            <a:r>
              <a:rPr lang="zh-CN" altLang="en-US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冂 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”</a:t>
            </a:r>
            <a:endParaRPr kumimoji="0" lang="en-US" b="1" i="0" u="none" strike="noStrike" kern="1200" cap="none" spc="0" normalizeH="0" baseline="0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8800" y="0"/>
            <a:ext cx="1459230" cy="1459230"/>
          </a:xfrm>
          <a:prstGeom prst="rect">
            <a:avLst/>
          </a:prstGeom>
        </p:spPr>
      </p:pic>
      <p:graphicFrame>
        <p:nvGraphicFramePr>
          <p:cNvPr id="7" name="表格 6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238125" y="2056765"/>
          <a:ext cx="11708130" cy="40347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4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168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67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0297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/>
                        <a:t>偏旁 </a:t>
                      </a:r>
                      <a:r>
                        <a:rPr lang="en-US" altLang="zh-CN" sz="2800" i="1" kern="1200" dirty="0"/>
                        <a:t>Radicals</a:t>
                      </a:r>
                    </a:p>
                  </a:txBody>
                  <a:tcPr marL="123146" marR="123146" marT="61573" marB="6157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/>
                        <a:t>解释 </a:t>
                      </a:r>
                      <a:endParaRPr lang="en-US" altLang="zh-CN" sz="2800" dirty="0"/>
                    </a:p>
                    <a:p>
                      <a:pPr algn="ctr"/>
                      <a:r>
                        <a:rPr lang="en-US" altLang="zh-CN" sz="2800" i="1" dirty="0"/>
                        <a:t>Explanation</a:t>
                      </a:r>
                    </a:p>
                  </a:txBody>
                  <a:tcPr marL="123146" marR="123146" marT="61573" marB="6157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/>
                        <a:t>例字</a:t>
                      </a:r>
                      <a:endParaRPr lang="en-US" altLang="zh-CN" sz="2800" dirty="0"/>
                    </a:p>
                    <a:p>
                      <a:pPr algn="ctr"/>
                      <a:r>
                        <a:rPr lang="zh-CN" altLang="en-US" sz="2800" dirty="0"/>
                        <a:t> </a:t>
                      </a:r>
                      <a:r>
                        <a:rPr lang="en-US" altLang="zh-CN" sz="2800" i="1" dirty="0"/>
                        <a:t>Example</a:t>
                      </a:r>
                      <a:r>
                        <a:rPr lang="en-US" altLang="zh-CN" sz="2800" i="1" baseline="0" dirty="0"/>
                        <a:t> Characters</a:t>
                      </a:r>
                    </a:p>
                  </a:txBody>
                  <a:tcPr marL="123146" marR="123146" marT="61573" marB="6157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28750"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 marL="123146" marR="123146" marT="61573" marB="61573" anchor="ctr"/>
                </a:tc>
                <a:tc>
                  <a:txBody>
                    <a:bodyPr/>
                    <a:lstStyle/>
                    <a:p>
                      <a:r>
                        <a:rPr lang="zh-CN" altLang="en-US" sz="2400" dirty="0">
                          <a:sym typeface="+mn-ea"/>
                        </a:rPr>
                        <a:t>止字旁，一般与脚趾有关。</a:t>
                      </a:r>
                      <a:endParaRPr lang="en-US" altLang="zh-CN" sz="2400" dirty="0"/>
                    </a:p>
                    <a:p>
                      <a:r>
                        <a:rPr lang="en-US" altLang="zh-CN" sz="1800" i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  <a:sym typeface="+mn-ea"/>
                        </a:rPr>
                        <a:t>The radical“ </a:t>
                      </a:r>
                      <a:r>
                        <a:rPr lang="zh-CN" altLang="en-US" sz="1800" i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  <a:sym typeface="+mn-ea"/>
                        </a:rPr>
                        <a:t>止</a:t>
                      </a:r>
                      <a:r>
                        <a:rPr lang="en-US" altLang="zh-CN" sz="1800" i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  <a:sym typeface="+mn-ea"/>
                        </a:rPr>
                        <a:t> ”is usually related to toes.</a:t>
                      </a:r>
                      <a:endParaRPr lang="zh-CN" altLang="en-US" sz="1800" i="1" dirty="0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  <a:sym typeface="+mn-ea"/>
                      </a:endParaRPr>
                    </a:p>
                  </a:txBody>
                  <a:tcPr marL="123146" marR="123146" marT="61573" marB="61573" anchor="ctr"/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lang="en-US" altLang="zh-CN" sz="2800" dirty="0"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</a:rPr>
                        <a:t>            </a:t>
                      </a:r>
                      <a:endParaRPr lang="en-US" altLang="zh-CN" sz="2400" i="1" baseline="0" dirty="0" err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</a:endParaRPr>
                    </a:p>
                  </a:txBody>
                  <a:tcPr marL="123146" marR="123146" marT="61573" marB="6157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9410">
                <a:tc>
                  <a:txBody>
                    <a:bodyPr/>
                    <a:lstStyle/>
                    <a:p>
                      <a:pPr algn="l"/>
                      <a:endParaRPr lang="zh-CN" altLang="en-US" sz="2400" dirty="0"/>
                    </a:p>
                  </a:txBody>
                  <a:tcPr marL="123146" marR="123146" marT="61573" marB="61573" anchor="ctr"/>
                </a:tc>
                <a:tc>
                  <a:txBody>
                    <a:bodyPr/>
                    <a:lstStyle/>
                    <a:p>
                      <a:r>
                        <a:rPr lang="zh-CN" altLang="en-US" sz="2400" dirty="0">
                          <a:sym typeface="+mn-ea"/>
                        </a:rPr>
                        <a:t>同字头，一般与一些事物的关系和形象有关。</a:t>
                      </a:r>
                      <a:endParaRPr lang="en-US" altLang="zh-CN" sz="2400" dirty="0"/>
                    </a:p>
                    <a:p>
                      <a:r>
                        <a:rPr lang="en-US" altLang="zh-CN" sz="1800" i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  <a:sym typeface="+mn-ea"/>
                        </a:rPr>
                        <a:t>The radical“ </a:t>
                      </a:r>
                      <a:r>
                        <a:rPr lang="zh-CN" altLang="en-US" sz="1800" i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  <a:sym typeface="+mn-ea"/>
                        </a:rPr>
                        <a:t>冂</a:t>
                      </a:r>
                      <a:r>
                        <a:rPr lang="en-US" altLang="zh-CN" sz="1800" i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  <a:cs typeface="思源黑体 CN Regular" panose="020B0500000000000000" pitchFamily="34" charset="-122"/>
                          <a:sym typeface="+mn-ea"/>
                        </a:rPr>
                        <a:t>” usually has something to do with relations among or images of things.</a:t>
                      </a:r>
                      <a:endParaRPr lang="en-US" altLang="zh-CN" sz="1800" i="1" baseline="0" dirty="0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  <a:cs typeface="思源黑体 CN Regular" panose="020B0500000000000000" pitchFamily="34" charset="-122"/>
                      </a:endParaRPr>
                    </a:p>
                  </a:txBody>
                  <a:tcPr marL="123146" marR="123146" marT="61573" marB="61573" anchor="ctr"/>
                </a:tc>
                <a:tc>
                  <a:txBody>
                    <a:bodyPr/>
                    <a:lstStyle/>
                    <a:p>
                      <a:pPr fontAlgn="auto">
                        <a:lnSpc>
                          <a:spcPct val="150000"/>
                        </a:lnSpc>
                      </a:pPr>
                      <a:r>
                        <a:rPr lang="zh-CN" altLang="en-US" sz="2400" dirty="0"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</a:rPr>
                        <a:t>            </a:t>
                      </a:r>
                      <a:r>
                        <a:rPr lang="en-US" altLang="zh-CN" sz="2400" dirty="0"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</a:rPr>
                        <a:t> </a:t>
                      </a:r>
                      <a:r>
                        <a:rPr lang="en-US" altLang="zh-CN" sz="2400" b="1" dirty="0" err="1">
                          <a:latin typeface="思源黑体 CN Regular" panose="020B0500000000000000" pitchFamily="34" charset="-122"/>
                          <a:ea typeface="思源黑体 CN Regular" panose="020B0500000000000000" pitchFamily="34" charset="-122"/>
                        </a:rPr>
                        <a:t> </a:t>
                      </a:r>
                      <a:endParaRPr lang="en-US" altLang="zh-CN" sz="2400" i="1" baseline="0" dirty="0" err="1">
                        <a:solidFill>
                          <a:schemeClr val="bg1">
                            <a:lumMod val="65000"/>
                          </a:schemeClr>
                        </a:solidFill>
                        <a:latin typeface="思源黑体 CN Regular" panose="020B0500000000000000" pitchFamily="34" charset="-122"/>
                        <a:ea typeface="思源黑体 CN Regular" panose="020B0500000000000000" pitchFamily="34" charset="-122"/>
                      </a:endParaRPr>
                    </a:p>
                  </a:txBody>
                  <a:tcPr marL="123146" marR="123146" marT="61573" marB="6157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0250" y="3174365"/>
            <a:ext cx="1990090" cy="10477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0250" y="4648200"/>
            <a:ext cx="1990090" cy="117284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763905" y="3174365"/>
            <a:ext cx="925195" cy="10541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23" h="1393">
                <a:moveTo>
                  <a:pt x="570" y="0"/>
                </a:moveTo>
                <a:cubicBezTo>
                  <a:pt x="595" y="0"/>
                  <a:pt x="637" y="13"/>
                  <a:pt x="695" y="38"/>
                </a:cubicBezTo>
                <a:cubicBezTo>
                  <a:pt x="753" y="64"/>
                  <a:pt x="782" y="91"/>
                  <a:pt x="782" y="119"/>
                </a:cubicBezTo>
                <a:cubicBezTo>
                  <a:pt x="782" y="131"/>
                  <a:pt x="777" y="148"/>
                  <a:pt x="767" y="170"/>
                </a:cubicBezTo>
                <a:cubicBezTo>
                  <a:pt x="757" y="192"/>
                  <a:pt x="750" y="227"/>
                  <a:pt x="745" y="275"/>
                </a:cubicBezTo>
                <a:cubicBezTo>
                  <a:pt x="741" y="323"/>
                  <a:pt x="735" y="428"/>
                  <a:pt x="728" y="591"/>
                </a:cubicBezTo>
                <a:cubicBezTo>
                  <a:pt x="849" y="533"/>
                  <a:pt x="927" y="504"/>
                  <a:pt x="960" y="504"/>
                </a:cubicBezTo>
                <a:cubicBezTo>
                  <a:pt x="979" y="504"/>
                  <a:pt x="1002" y="513"/>
                  <a:pt x="1030" y="531"/>
                </a:cubicBezTo>
                <a:cubicBezTo>
                  <a:pt x="1058" y="548"/>
                  <a:pt x="1072" y="566"/>
                  <a:pt x="1072" y="584"/>
                </a:cubicBezTo>
                <a:cubicBezTo>
                  <a:pt x="1072" y="611"/>
                  <a:pt x="1042" y="633"/>
                  <a:pt x="980" y="652"/>
                </a:cubicBezTo>
                <a:cubicBezTo>
                  <a:pt x="919" y="670"/>
                  <a:pt x="865" y="680"/>
                  <a:pt x="817" y="680"/>
                </a:cubicBezTo>
                <a:cubicBezTo>
                  <a:pt x="770" y="680"/>
                  <a:pt x="739" y="678"/>
                  <a:pt x="725" y="674"/>
                </a:cubicBezTo>
                <a:lnTo>
                  <a:pt x="703" y="1191"/>
                </a:lnTo>
                <a:cubicBezTo>
                  <a:pt x="769" y="1179"/>
                  <a:pt x="827" y="1167"/>
                  <a:pt x="879" y="1154"/>
                </a:cubicBezTo>
                <a:cubicBezTo>
                  <a:pt x="932" y="1141"/>
                  <a:pt x="978" y="1135"/>
                  <a:pt x="1018" y="1135"/>
                </a:cubicBezTo>
                <a:cubicBezTo>
                  <a:pt x="1059" y="1135"/>
                  <a:pt x="1103" y="1151"/>
                  <a:pt x="1151" y="1184"/>
                </a:cubicBezTo>
                <a:cubicBezTo>
                  <a:pt x="1199" y="1216"/>
                  <a:pt x="1223" y="1247"/>
                  <a:pt x="1223" y="1274"/>
                </a:cubicBezTo>
                <a:cubicBezTo>
                  <a:pt x="1223" y="1302"/>
                  <a:pt x="1194" y="1316"/>
                  <a:pt x="1137" y="1316"/>
                </a:cubicBezTo>
                <a:cubicBezTo>
                  <a:pt x="1116" y="1316"/>
                  <a:pt x="1089" y="1313"/>
                  <a:pt x="1056" y="1308"/>
                </a:cubicBezTo>
                <a:cubicBezTo>
                  <a:pt x="1023" y="1303"/>
                  <a:pt x="955" y="1301"/>
                  <a:pt x="852" y="1301"/>
                </a:cubicBezTo>
                <a:cubicBezTo>
                  <a:pt x="749" y="1301"/>
                  <a:pt x="672" y="1303"/>
                  <a:pt x="620" y="1308"/>
                </a:cubicBezTo>
                <a:cubicBezTo>
                  <a:pt x="568" y="1313"/>
                  <a:pt x="502" y="1322"/>
                  <a:pt x="421" y="1335"/>
                </a:cubicBezTo>
                <a:cubicBezTo>
                  <a:pt x="341" y="1349"/>
                  <a:pt x="282" y="1362"/>
                  <a:pt x="243" y="1374"/>
                </a:cubicBezTo>
                <a:cubicBezTo>
                  <a:pt x="205" y="1387"/>
                  <a:pt x="173" y="1393"/>
                  <a:pt x="148" y="1393"/>
                </a:cubicBezTo>
                <a:cubicBezTo>
                  <a:pt x="122" y="1393"/>
                  <a:pt x="91" y="1382"/>
                  <a:pt x="55" y="1360"/>
                </a:cubicBezTo>
                <a:cubicBezTo>
                  <a:pt x="18" y="1338"/>
                  <a:pt x="0" y="1319"/>
                  <a:pt x="0" y="1303"/>
                </a:cubicBezTo>
                <a:cubicBezTo>
                  <a:pt x="0" y="1277"/>
                  <a:pt x="19" y="1265"/>
                  <a:pt x="56" y="1265"/>
                </a:cubicBezTo>
                <a:cubicBezTo>
                  <a:pt x="93" y="1265"/>
                  <a:pt x="176" y="1257"/>
                  <a:pt x="307" y="1241"/>
                </a:cubicBezTo>
                <a:cubicBezTo>
                  <a:pt x="308" y="1059"/>
                  <a:pt x="306" y="927"/>
                  <a:pt x="301" y="843"/>
                </a:cubicBezTo>
                <a:cubicBezTo>
                  <a:pt x="296" y="760"/>
                  <a:pt x="287" y="706"/>
                  <a:pt x="272" y="682"/>
                </a:cubicBezTo>
                <a:cubicBezTo>
                  <a:pt x="258" y="658"/>
                  <a:pt x="250" y="636"/>
                  <a:pt x="250" y="617"/>
                </a:cubicBezTo>
                <a:cubicBezTo>
                  <a:pt x="250" y="599"/>
                  <a:pt x="263" y="589"/>
                  <a:pt x="287" y="589"/>
                </a:cubicBezTo>
                <a:cubicBezTo>
                  <a:pt x="311" y="589"/>
                  <a:pt x="345" y="598"/>
                  <a:pt x="388" y="615"/>
                </a:cubicBezTo>
                <a:cubicBezTo>
                  <a:pt x="431" y="632"/>
                  <a:pt x="453" y="657"/>
                  <a:pt x="453" y="689"/>
                </a:cubicBezTo>
                <a:cubicBezTo>
                  <a:pt x="453" y="699"/>
                  <a:pt x="451" y="712"/>
                  <a:pt x="446" y="728"/>
                </a:cubicBezTo>
                <a:cubicBezTo>
                  <a:pt x="434" y="773"/>
                  <a:pt x="426" y="940"/>
                  <a:pt x="421" y="1229"/>
                </a:cubicBezTo>
                <a:lnTo>
                  <a:pt x="582" y="1205"/>
                </a:lnTo>
                <a:cubicBezTo>
                  <a:pt x="592" y="876"/>
                  <a:pt x="597" y="640"/>
                  <a:pt x="597" y="498"/>
                </a:cubicBezTo>
                <a:cubicBezTo>
                  <a:pt x="597" y="356"/>
                  <a:pt x="593" y="259"/>
                  <a:pt x="587" y="206"/>
                </a:cubicBezTo>
                <a:cubicBezTo>
                  <a:pt x="580" y="152"/>
                  <a:pt x="569" y="115"/>
                  <a:pt x="555" y="94"/>
                </a:cubicBezTo>
                <a:cubicBezTo>
                  <a:pt x="540" y="73"/>
                  <a:pt x="533" y="52"/>
                  <a:pt x="533" y="31"/>
                </a:cubicBezTo>
                <a:cubicBezTo>
                  <a:pt x="533" y="10"/>
                  <a:pt x="545" y="0"/>
                  <a:pt x="570" y="0"/>
                </a:cubicBezTo>
                <a:close/>
              </a:path>
            </a:pathLst>
          </a:custGeom>
          <a:solidFill>
            <a:srgbClr val="FF0000"/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9600" b="1"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63905" y="4696460"/>
            <a:ext cx="885190" cy="10769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47" h="1517">
                <a:moveTo>
                  <a:pt x="1027" y="0"/>
                </a:moveTo>
                <a:cubicBezTo>
                  <a:pt x="1054" y="0"/>
                  <a:pt x="1097" y="17"/>
                  <a:pt x="1157" y="50"/>
                </a:cubicBezTo>
                <a:cubicBezTo>
                  <a:pt x="1217" y="84"/>
                  <a:pt x="1247" y="111"/>
                  <a:pt x="1247" y="132"/>
                </a:cubicBezTo>
                <a:cubicBezTo>
                  <a:pt x="1247" y="153"/>
                  <a:pt x="1236" y="183"/>
                  <a:pt x="1213" y="221"/>
                </a:cubicBezTo>
                <a:cubicBezTo>
                  <a:pt x="1207" y="232"/>
                  <a:pt x="1204" y="305"/>
                  <a:pt x="1204" y="439"/>
                </a:cubicBezTo>
                <a:cubicBezTo>
                  <a:pt x="1204" y="573"/>
                  <a:pt x="1209" y="734"/>
                  <a:pt x="1218" y="921"/>
                </a:cubicBezTo>
                <a:cubicBezTo>
                  <a:pt x="1227" y="1109"/>
                  <a:pt x="1232" y="1204"/>
                  <a:pt x="1232" y="1207"/>
                </a:cubicBezTo>
                <a:cubicBezTo>
                  <a:pt x="1232" y="1288"/>
                  <a:pt x="1213" y="1360"/>
                  <a:pt x="1175" y="1423"/>
                </a:cubicBezTo>
                <a:cubicBezTo>
                  <a:pt x="1137" y="1486"/>
                  <a:pt x="1106" y="1517"/>
                  <a:pt x="1081" y="1517"/>
                </a:cubicBezTo>
                <a:cubicBezTo>
                  <a:pt x="1057" y="1517"/>
                  <a:pt x="1036" y="1502"/>
                  <a:pt x="1020" y="1472"/>
                </a:cubicBezTo>
                <a:cubicBezTo>
                  <a:pt x="1004" y="1442"/>
                  <a:pt x="985" y="1412"/>
                  <a:pt x="964" y="1383"/>
                </a:cubicBezTo>
                <a:cubicBezTo>
                  <a:pt x="942" y="1353"/>
                  <a:pt x="925" y="1332"/>
                  <a:pt x="913" y="1320"/>
                </a:cubicBezTo>
                <a:cubicBezTo>
                  <a:pt x="876" y="1286"/>
                  <a:pt x="858" y="1261"/>
                  <a:pt x="858" y="1244"/>
                </a:cubicBezTo>
                <a:cubicBezTo>
                  <a:pt x="858" y="1226"/>
                  <a:pt x="866" y="1218"/>
                  <a:pt x="882" y="1218"/>
                </a:cubicBezTo>
                <a:cubicBezTo>
                  <a:pt x="897" y="1218"/>
                  <a:pt x="922" y="1222"/>
                  <a:pt x="954" y="1231"/>
                </a:cubicBezTo>
                <a:cubicBezTo>
                  <a:pt x="987" y="1240"/>
                  <a:pt x="1012" y="1244"/>
                  <a:pt x="1028" y="1244"/>
                </a:cubicBezTo>
                <a:cubicBezTo>
                  <a:pt x="1045" y="1244"/>
                  <a:pt x="1057" y="1235"/>
                  <a:pt x="1063" y="1217"/>
                </a:cubicBezTo>
                <a:cubicBezTo>
                  <a:pt x="1070" y="1199"/>
                  <a:pt x="1073" y="1090"/>
                  <a:pt x="1073" y="892"/>
                </a:cubicBezTo>
                <a:cubicBezTo>
                  <a:pt x="1073" y="693"/>
                  <a:pt x="1071" y="542"/>
                  <a:pt x="1067" y="437"/>
                </a:cubicBezTo>
                <a:cubicBezTo>
                  <a:pt x="1063" y="333"/>
                  <a:pt x="1058" y="261"/>
                  <a:pt x="1052" y="222"/>
                </a:cubicBezTo>
                <a:cubicBezTo>
                  <a:pt x="1045" y="182"/>
                  <a:pt x="1036" y="158"/>
                  <a:pt x="1025" y="148"/>
                </a:cubicBezTo>
                <a:cubicBezTo>
                  <a:pt x="1013" y="139"/>
                  <a:pt x="989" y="134"/>
                  <a:pt x="954" y="134"/>
                </a:cubicBezTo>
                <a:cubicBezTo>
                  <a:pt x="918" y="134"/>
                  <a:pt x="819" y="142"/>
                  <a:pt x="658" y="157"/>
                </a:cubicBezTo>
                <a:cubicBezTo>
                  <a:pt x="497" y="173"/>
                  <a:pt x="345" y="190"/>
                  <a:pt x="200" y="209"/>
                </a:cubicBezTo>
                <a:cubicBezTo>
                  <a:pt x="192" y="707"/>
                  <a:pt x="181" y="1032"/>
                  <a:pt x="169" y="1183"/>
                </a:cubicBezTo>
                <a:cubicBezTo>
                  <a:pt x="156" y="1334"/>
                  <a:pt x="129" y="1410"/>
                  <a:pt x="87" y="1410"/>
                </a:cubicBezTo>
                <a:cubicBezTo>
                  <a:pt x="63" y="1410"/>
                  <a:pt x="43" y="1389"/>
                  <a:pt x="26" y="1348"/>
                </a:cubicBezTo>
                <a:cubicBezTo>
                  <a:pt x="9" y="1307"/>
                  <a:pt x="0" y="1272"/>
                  <a:pt x="0" y="1242"/>
                </a:cubicBezTo>
                <a:cubicBezTo>
                  <a:pt x="0" y="1212"/>
                  <a:pt x="11" y="1169"/>
                  <a:pt x="34" y="1111"/>
                </a:cubicBezTo>
                <a:cubicBezTo>
                  <a:pt x="43" y="1068"/>
                  <a:pt x="51" y="983"/>
                  <a:pt x="58" y="855"/>
                </a:cubicBezTo>
                <a:cubicBezTo>
                  <a:pt x="66" y="728"/>
                  <a:pt x="70" y="594"/>
                  <a:pt x="70" y="455"/>
                </a:cubicBezTo>
                <a:cubicBezTo>
                  <a:pt x="70" y="316"/>
                  <a:pt x="63" y="231"/>
                  <a:pt x="51" y="199"/>
                </a:cubicBezTo>
                <a:cubicBezTo>
                  <a:pt x="38" y="167"/>
                  <a:pt x="32" y="142"/>
                  <a:pt x="32" y="124"/>
                </a:cubicBezTo>
                <a:cubicBezTo>
                  <a:pt x="32" y="105"/>
                  <a:pt x="42" y="96"/>
                  <a:pt x="63" y="96"/>
                </a:cubicBezTo>
                <a:cubicBezTo>
                  <a:pt x="84" y="96"/>
                  <a:pt x="117" y="106"/>
                  <a:pt x="163" y="126"/>
                </a:cubicBezTo>
                <a:cubicBezTo>
                  <a:pt x="648" y="65"/>
                  <a:pt x="901" y="31"/>
                  <a:pt x="923" y="24"/>
                </a:cubicBezTo>
                <a:cubicBezTo>
                  <a:pt x="967" y="8"/>
                  <a:pt x="1001" y="0"/>
                  <a:pt x="1027" y="0"/>
                </a:cubicBezTo>
                <a:close/>
              </a:path>
            </a:pathLst>
          </a:custGeom>
          <a:solidFill>
            <a:srgbClr val="FF0000"/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9600" b="1"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492980"/>
      </p:ext>
    </p:extLst>
  </p:cSld>
  <p:clrMapOvr>
    <a:masterClrMapping/>
  </p:clrMapOvr>
  <p:transition spd="slow">
    <p:split orient="vert" dir="in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22"/>
          <a:stretch>
            <a:fillRect/>
          </a:stretch>
        </p:blipFill>
        <p:spPr>
          <a:xfrm>
            <a:off x="1609394" y="2910920"/>
            <a:ext cx="8973213" cy="37245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083"/>
          <a:stretch>
            <a:fillRect/>
          </a:stretch>
        </p:blipFill>
        <p:spPr>
          <a:xfrm>
            <a:off x="1609394" y="2346186"/>
            <a:ext cx="8885546" cy="3649538"/>
          </a:xfrm>
          <a:prstGeom prst="rect">
            <a:avLst/>
          </a:prstGeom>
        </p:spPr>
      </p:pic>
      <p:pic>
        <p:nvPicPr>
          <p:cNvPr id="18" name="图片 17" descr="C:\Users\Administrator\Desktop\小红书\对外汉语战略搞钱计划\卡通头像\2.png2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263141" y="2857500"/>
            <a:ext cx="2981325" cy="2981960"/>
          </a:xfrm>
          <a:prstGeom prst="rect">
            <a:avLst/>
          </a:prstGeom>
        </p:spPr>
      </p:pic>
      <p:pic>
        <p:nvPicPr>
          <p:cNvPr id="17" name="图片 16" descr="C:\Users\Administrator\Desktop\小红书\对外汉语战略搞钱计划\卡通头像\嘟嘴.png嘟嘴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6671946" y="2910205"/>
            <a:ext cx="2928620" cy="2929255"/>
          </a:xfrm>
          <a:prstGeom prst="rect">
            <a:avLst/>
          </a:prstGeom>
          <a:effectLst>
            <a:outerShdw blurRad="63500" sx="105000" sy="105000" algn="ctr" rotWithShape="0">
              <a:prstClr val="black">
                <a:alpha val="40000"/>
              </a:prstClr>
            </a:outerShdw>
          </a:effectLst>
        </p:spPr>
      </p:pic>
      <p:sp>
        <p:nvSpPr>
          <p:cNvPr id="20" name="文本框 19"/>
          <p:cNvSpPr txBox="1"/>
          <p:nvPr/>
        </p:nvSpPr>
        <p:spPr>
          <a:xfrm>
            <a:off x="3463663" y="1671088"/>
            <a:ext cx="5177007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再见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-35242" y="-635"/>
            <a:ext cx="12235180" cy="7702550"/>
            <a:chOff x="-57" y="-1"/>
            <a:chExt cx="19268" cy="12130"/>
          </a:xfrm>
        </p:grpSpPr>
        <p:sp>
          <p:nvSpPr>
            <p:cNvPr id="15" name="任意多边形: 形状 14"/>
            <p:cNvSpPr/>
            <p:nvPr/>
          </p:nvSpPr>
          <p:spPr>
            <a:xfrm>
              <a:off x="0" y="1291"/>
              <a:ext cx="19197" cy="10839"/>
            </a:xfrm>
            <a:custGeom>
              <a:avLst/>
              <a:gdLst>
                <a:gd name="connsiteX0" fmla="*/ 3583673 w 12192000"/>
                <a:gd name="connsiteY0" fmla="*/ 2333624 h 6858000"/>
                <a:gd name="connsiteX1" fmla="*/ 2468198 w 12192000"/>
                <a:gd name="connsiteY1" fmla="*/ 3429000 h 6858000"/>
                <a:gd name="connsiteX2" fmla="*/ 3583673 w 12192000"/>
                <a:gd name="connsiteY2" fmla="*/ 4524376 h 6858000"/>
                <a:gd name="connsiteX3" fmla="*/ 3583694 w 12192000"/>
                <a:gd name="connsiteY3" fmla="*/ 4524374 h 6858000"/>
                <a:gd name="connsiteX4" fmla="*/ 8608307 w 12192000"/>
                <a:gd name="connsiteY4" fmla="*/ 4524374 h 6858000"/>
                <a:gd name="connsiteX5" fmla="*/ 8608327 w 12192000"/>
                <a:gd name="connsiteY5" fmla="*/ 4524376 h 6858000"/>
                <a:gd name="connsiteX6" fmla="*/ 8608349 w 12192000"/>
                <a:gd name="connsiteY6" fmla="*/ 4524374 h 6858000"/>
                <a:gd name="connsiteX7" fmla="*/ 8728919 w 12192000"/>
                <a:gd name="connsiteY7" fmla="*/ 4524374 h 6858000"/>
                <a:gd name="connsiteX8" fmla="*/ 8728919 w 12192000"/>
                <a:gd name="connsiteY8" fmla="*/ 4512439 h 6858000"/>
                <a:gd name="connsiteX9" fmla="*/ 8833135 w 12192000"/>
                <a:gd name="connsiteY9" fmla="*/ 4502121 h 6858000"/>
                <a:gd name="connsiteX10" fmla="*/ 9723802 w 12192000"/>
                <a:gd name="connsiteY10" fmla="*/ 3429000 h 6858000"/>
                <a:gd name="connsiteX11" fmla="*/ 8833135 w 12192000"/>
                <a:gd name="connsiteY11" fmla="*/ 2355879 h 6858000"/>
                <a:gd name="connsiteX12" fmla="*/ 8728919 w 12192000"/>
                <a:gd name="connsiteY12" fmla="*/ 2345561 h 6858000"/>
                <a:gd name="connsiteX13" fmla="*/ 8728919 w 12192000"/>
                <a:gd name="connsiteY13" fmla="*/ 2333624 h 6858000"/>
                <a:gd name="connsiteX14" fmla="*/ 8608327 w 12192000"/>
                <a:gd name="connsiteY14" fmla="*/ 2333624 h 6858000"/>
                <a:gd name="connsiteX15" fmla="*/ 0 w 12192000"/>
                <a:gd name="connsiteY15" fmla="*/ 0 h 6858000"/>
                <a:gd name="connsiteX16" fmla="*/ 12192000 w 12192000"/>
                <a:gd name="connsiteY16" fmla="*/ 0 h 6858000"/>
                <a:gd name="connsiteX17" fmla="*/ 12192000 w 12192000"/>
                <a:gd name="connsiteY17" fmla="*/ 6858000 h 6858000"/>
                <a:gd name="connsiteX18" fmla="*/ 0 w 12192000"/>
                <a:gd name="connsiteY18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2000" h="6858000">
                  <a:moveTo>
                    <a:pt x="3583673" y="2333624"/>
                  </a:moveTo>
                  <a:cubicBezTo>
                    <a:pt x="2967613" y="2333624"/>
                    <a:pt x="2468198" y="2824041"/>
                    <a:pt x="2468198" y="3429000"/>
                  </a:cubicBezTo>
                  <a:cubicBezTo>
                    <a:pt x="2468198" y="4033959"/>
                    <a:pt x="2967613" y="4524376"/>
                    <a:pt x="3583673" y="4524376"/>
                  </a:cubicBezTo>
                  <a:lnTo>
                    <a:pt x="3583694" y="4524374"/>
                  </a:lnTo>
                  <a:lnTo>
                    <a:pt x="8608307" y="4524374"/>
                  </a:lnTo>
                  <a:lnTo>
                    <a:pt x="8608327" y="4524376"/>
                  </a:lnTo>
                  <a:lnTo>
                    <a:pt x="8608349" y="4524374"/>
                  </a:lnTo>
                  <a:lnTo>
                    <a:pt x="8728919" y="4524374"/>
                  </a:lnTo>
                  <a:lnTo>
                    <a:pt x="8728919" y="4512439"/>
                  </a:lnTo>
                  <a:lnTo>
                    <a:pt x="8833135" y="4502121"/>
                  </a:lnTo>
                  <a:cubicBezTo>
                    <a:pt x="9341439" y="4399982"/>
                    <a:pt x="9723802" y="3958340"/>
                    <a:pt x="9723802" y="3429000"/>
                  </a:cubicBezTo>
                  <a:cubicBezTo>
                    <a:pt x="9723802" y="2899661"/>
                    <a:pt x="9341439" y="2458018"/>
                    <a:pt x="8833135" y="2355879"/>
                  </a:cubicBezTo>
                  <a:lnTo>
                    <a:pt x="8728919" y="2345561"/>
                  </a:lnTo>
                  <a:lnTo>
                    <a:pt x="8728919" y="2333624"/>
                  </a:lnTo>
                  <a:lnTo>
                    <a:pt x="8608327" y="2333624"/>
                  </a:lnTo>
                  <a:close/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3EC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effectLst>
                  <a:innerShdw blurRad="114300">
                    <a:prstClr val="black"/>
                  </a:innerShdw>
                </a:effectLst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57" y="-1"/>
              <a:ext cx="19268" cy="1744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3464204" y="1670813"/>
            <a:ext cx="5177816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再见</a:t>
            </a:r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rPr>
              <a:t> Bye</a:t>
            </a:r>
          </a:p>
        </p:txBody>
      </p:sp>
      <p:sp>
        <p:nvSpPr>
          <p:cNvPr id="24" name="文本框 7"/>
          <p:cNvSpPr txBox="1"/>
          <p:nvPr/>
        </p:nvSpPr>
        <p:spPr>
          <a:xfrm>
            <a:off x="-48577" y="213995"/>
            <a:ext cx="530034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《HSK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标准教程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2--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第十二课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》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8243" y="702214"/>
            <a:ext cx="388112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HSK Standard  Course 2  Lesson12</a:t>
            </a:r>
          </a:p>
        </p:txBody>
      </p:sp>
    </p:spTree>
    <p:extLst>
      <p:ext uri="{BB962C8B-B14F-4D97-AF65-F5344CB8AC3E}">
        <p14:creationId xmlns:p14="http://schemas.microsoft.com/office/powerpoint/2010/main" val="413688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0.3806 -1.11111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2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32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9580" y="138430"/>
            <a:ext cx="2216785" cy="3194050"/>
            <a:chOff x="304" y="2028"/>
            <a:chExt cx="3491" cy="5030"/>
          </a:xfrm>
        </p:grpSpPr>
        <p:grpSp>
          <p:nvGrpSpPr>
            <p:cNvPr id="43" name="组合 42"/>
            <p:cNvGrpSpPr/>
            <p:nvPr/>
          </p:nvGrpSpPr>
          <p:grpSpPr>
            <a:xfrm>
              <a:off x="330" y="2028"/>
              <a:ext cx="3465" cy="5030"/>
              <a:chOff x="1486086" y="120403"/>
              <a:chExt cx="2200089" cy="3194297"/>
            </a:xfrm>
          </p:grpSpPr>
          <p:sp>
            <p:nvSpPr>
              <p:cNvPr id="44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45" name="图片 4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9" name="文本框 7"/>
            <p:cNvSpPr txBox="1"/>
            <p:nvPr/>
          </p:nvSpPr>
          <p:spPr>
            <a:xfrm>
              <a:off x="304" y="4252"/>
              <a:ext cx="349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唱歌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0" name="文本框 7"/>
          <p:cNvSpPr txBox="1"/>
          <p:nvPr/>
        </p:nvSpPr>
        <p:spPr>
          <a:xfrm>
            <a:off x="1567180" y="874395"/>
            <a:ext cx="263969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28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chàng gē 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6488430" y="3632200"/>
            <a:ext cx="2366645" cy="3194050"/>
            <a:chOff x="4630" y="1909"/>
            <a:chExt cx="3727" cy="5030"/>
          </a:xfrm>
        </p:grpSpPr>
        <p:grpSp>
          <p:nvGrpSpPr>
            <p:cNvPr id="48" name="组合 47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49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0" name="图片 4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51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可能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52" name="文本框 7"/>
          <p:cNvSpPr txBox="1"/>
          <p:nvPr/>
        </p:nvSpPr>
        <p:spPr>
          <a:xfrm>
            <a:off x="6442075" y="4368165"/>
            <a:ext cx="24511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kě néng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8374380" y="165100"/>
            <a:ext cx="2200275" cy="3194050"/>
            <a:chOff x="9330" y="2028"/>
            <a:chExt cx="3465" cy="5030"/>
          </a:xfrm>
        </p:grpSpPr>
        <p:grpSp>
          <p:nvGrpSpPr>
            <p:cNvPr id="57" name="组合 5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5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59" name="图片 5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60" name="文本框 7"/>
            <p:cNvSpPr txBox="1"/>
            <p:nvPr/>
          </p:nvSpPr>
          <p:spPr>
            <a:xfrm>
              <a:off x="9385" y="4252"/>
              <a:ext cx="335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右边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62" name="文本框 7"/>
          <p:cNvSpPr txBox="1"/>
          <p:nvPr/>
        </p:nvSpPr>
        <p:spPr>
          <a:xfrm>
            <a:off x="8395335" y="901065"/>
            <a:ext cx="214376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yòu bian 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5026660" y="127635"/>
            <a:ext cx="2200275" cy="3194050"/>
            <a:chOff x="9330" y="2028"/>
            <a:chExt cx="3465" cy="5030"/>
          </a:xfrm>
        </p:grpSpPr>
        <p:grpSp>
          <p:nvGrpSpPr>
            <p:cNvPr id="7" name="组合 6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12" name="文本框 7"/>
            <p:cNvSpPr txBox="1"/>
            <p:nvPr/>
          </p:nvSpPr>
          <p:spPr>
            <a:xfrm>
              <a:off x="9776" y="4252"/>
              <a:ext cx="2573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孩子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779645" y="863600"/>
            <a:ext cx="26797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hái zi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293370" y="3610610"/>
            <a:ext cx="2243455" cy="3194050"/>
            <a:chOff x="9262" y="2028"/>
            <a:chExt cx="3533" cy="5030"/>
          </a:xfrm>
        </p:grpSpPr>
        <p:grpSp>
          <p:nvGrpSpPr>
            <p:cNvPr id="26" name="组合 25"/>
            <p:cNvGrpSpPr/>
            <p:nvPr/>
          </p:nvGrpSpPr>
          <p:grpSpPr>
            <a:xfrm>
              <a:off x="9330" y="2028"/>
              <a:ext cx="3465" cy="5030"/>
              <a:chOff x="1486086" y="120403"/>
              <a:chExt cx="2200089" cy="3194297"/>
            </a:xfrm>
          </p:grpSpPr>
          <p:sp>
            <p:nvSpPr>
              <p:cNvPr id="27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8" name="图片 27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9" name="文本框 7"/>
            <p:cNvSpPr txBox="1"/>
            <p:nvPr/>
          </p:nvSpPr>
          <p:spPr>
            <a:xfrm>
              <a:off x="9262" y="4252"/>
              <a:ext cx="3532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便宜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7" name="文本框 7"/>
          <p:cNvSpPr txBox="1"/>
          <p:nvPr/>
        </p:nvSpPr>
        <p:spPr>
          <a:xfrm>
            <a:off x="69215" y="4429125"/>
            <a:ext cx="275463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pián yi</a:t>
            </a:r>
            <a:endParaRPr lang="en-US" sz="3200" b="1" dirty="0">
              <a:latin typeface="华文细黑" panose="02010600040101010101" pitchFamily="2" charset="-122"/>
              <a:ea typeface="华文细黑" panose="0201060004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380740" y="3628390"/>
            <a:ext cx="2229485" cy="3194050"/>
            <a:chOff x="4717" y="1909"/>
            <a:chExt cx="3511" cy="5030"/>
          </a:xfrm>
        </p:grpSpPr>
        <p:grpSp>
          <p:nvGrpSpPr>
            <p:cNvPr id="15" name="组合 14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18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20" name="文本框 7"/>
            <p:cNvSpPr txBox="1"/>
            <p:nvPr/>
          </p:nvSpPr>
          <p:spPr>
            <a:xfrm>
              <a:off x="4717" y="4133"/>
              <a:ext cx="3511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说话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21" name="文本框 7"/>
          <p:cNvSpPr txBox="1"/>
          <p:nvPr/>
        </p:nvSpPr>
        <p:spPr>
          <a:xfrm>
            <a:off x="3230880" y="4364355"/>
            <a:ext cx="251206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shuō huà</a:t>
            </a:r>
          </a:p>
        </p:txBody>
      </p:sp>
      <p:pic>
        <p:nvPicPr>
          <p:cNvPr id="34" name="图片 33" descr="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9448165" y="3628390"/>
            <a:ext cx="2366645" cy="3194050"/>
            <a:chOff x="4630" y="1909"/>
            <a:chExt cx="3727" cy="5030"/>
          </a:xfrm>
        </p:grpSpPr>
        <p:grpSp>
          <p:nvGrpSpPr>
            <p:cNvPr id="22" name="组合 21"/>
            <p:cNvGrpSpPr/>
            <p:nvPr/>
          </p:nvGrpSpPr>
          <p:grpSpPr>
            <a:xfrm>
              <a:off x="4718" y="1909"/>
              <a:ext cx="3465" cy="5030"/>
              <a:chOff x="1486086" y="120403"/>
              <a:chExt cx="2200089" cy="3194297"/>
            </a:xfrm>
          </p:grpSpPr>
          <p:sp>
            <p:nvSpPr>
              <p:cNvPr id="23" name="矩形: 圆角 76"/>
              <p:cNvSpPr/>
              <p:nvPr/>
            </p:nvSpPr>
            <p:spPr>
              <a:xfrm>
                <a:off x="1486086" y="120403"/>
                <a:ext cx="2200089" cy="3194297"/>
              </a:xfrm>
              <a:prstGeom prst="roundRect">
                <a:avLst/>
              </a:prstGeom>
              <a:solidFill>
                <a:srgbClr val="E2AEAB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14281" y="196147"/>
                <a:ext cx="2124195" cy="3004708"/>
              </a:xfrm>
              <a:prstGeom prst="rect">
                <a:avLst/>
              </a:prstGeom>
            </p:spPr>
          </p:pic>
        </p:grpSp>
        <p:sp>
          <p:nvSpPr>
            <p:cNvPr id="30" name="文本框 7"/>
            <p:cNvSpPr txBox="1"/>
            <p:nvPr/>
          </p:nvSpPr>
          <p:spPr>
            <a:xfrm>
              <a:off x="4630" y="4133"/>
              <a:ext cx="3727" cy="14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400" b="1" noProof="0" dirty="0">
                  <a:ln>
                    <a:noFill/>
                  </a:ln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sym typeface="+mn-ea"/>
                </a:rPr>
                <a:t>去年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endParaRPr>
            </a:p>
          </p:txBody>
        </p:sp>
      </p:grpSp>
      <p:sp>
        <p:nvSpPr>
          <p:cNvPr id="31" name="文本框 7"/>
          <p:cNvSpPr txBox="1"/>
          <p:nvPr/>
        </p:nvSpPr>
        <p:spPr>
          <a:xfrm>
            <a:off x="9401810" y="4364355"/>
            <a:ext cx="24511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宋体" panose="02010600030101010101" pitchFamily="2" charset="-122"/>
              </a:rPr>
              <a:t>qù nián</a:t>
            </a:r>
            <a:endParaRPr lang="en-US" sz="3200" b="1" dirty="0">
              <a:latin typeface="华文细黑" panose="02010600040101010101" pitchFamily="2" charset="-122"/>
              <a:ea typeface="华文细黑" panose="0201060004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2" name="文本框 7"/>
          <p:cNvSpPr txBox="1"/>
          <p:nvPr/>
        </p:nvSpPr>
        <p:spPr>
          <a:xfrm>
            <a:off x="166805" y="214290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endParaRPr lang="zh-CN" altLang="en-US" sz="2800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3" name="文本框 7"/>
          <p:cNvSpPr txBox="1"/>
          <p:nvPr/>
        </p:nvSpPr>
        <p:spPr>
          <a:xfrm>
            <a:off x="238243" y="702214"/>
            <a:ext cx="94932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Review</a:t>
            </a:r>
            <a:endParaRPr lang="en-US" b="1" dirty="0"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6692297"/>
      </p:ext>
    </p:extLst>
  </p:cSld>
  <p:clrMapOvr>
    <a:masterClrMapping/>
  </p:clrMapOvr>
  <p:transition spd="slow">
    <p:split orient="vert"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" fill="hold">
                      <p:stCondLst>
                        <p:cond delay="0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8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" fill="hold">
                      <p:stCondLst>
                        <p:cond delay="0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  <p:bldLst>
      <p:bldP spid="10" grpId="0"/>
      <p:bldP spid="52" grpId="0"/>
      <p:bldP spid="62" grpId="0"/>
      <p:bldP spid="13" grpId="0"/>
      <p:bldP spid="37" grpId="0"/>
      <p:bldP spid="21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图片 181" descr="5a28ba769827e0.98354745151261861462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2505" y="3392805"/>
            <a:ext cx="3830320" cy="3549650"/>
          </a:xfrm>
          <a:prstGeom prst="rect">
            <a:avLst/>
          </a:prstGeom>
        </p:spPr>
      </p:pic>
      <p:pic>
        <p:nvPicPr>
          <p:cNvPr id="144" name="图片 143" descr="5a28ba769827e0.98354745151261861462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1135" y="3450590"/>
            <a:ext cx="3830320" cy="3549650"/>
          </a:xfrm>
          <a:prstGeom prst="rect">
            <a:avLst/>
          </a:prstGeom>
        </p:spPr>
      </p:pic>
      <p:pic>
        <p:nvPicPr>
          <p:cNvPr id="163" name="图片 162" descr="5a28ba769827e0.98354745151261861462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370" y="3450590"/>
            <a:ext cx="3830320" cy="354965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165735" y="213995"/>
            <a:ext cx="259334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--</a:t>
            </a: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辨析汉字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sym typeface="+mn-ea"/>
            </a:endParaRPr>
          </a:p>
        </p:txBody>
      </p:sp>
      <p:sp>
        <p:nvSpPr>
          <p:cNvPr id="31" name="文本框 7"/>
          <p:cNvSpPr txBox="1"/>
          <p:nvPr/>
        </p:nvSpPr>
        <p:spPr>
          <a:xfrm>
            <a:off x="237490" y="702310"/>
            <a:ext cx="512762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Review 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Discrimination of Chinese characters. </a:t>
            </a:r>
          </a:p>
        </p:txBody>
      </p:sp>
      <p:pic>
        <p:nvPicPr>
          <p:cNvPr id="5" name="图片 4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32453" y="0"/>
            <a:ext cx="1459230" cy="1459230"/>
          </a:xfrm>
          <a:prstGeom prst="rect">
            <a:avLst/>
          </a:prstGeom>
        </p:spPr>
      </p:pic>
      <p:pic>
        <p:nvPicPr>
          <p:cNvPr id="118" name="图片 117" descr="5a28ba769827e0.98354745151261861462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6220" y="3450590"/>
            <a:ext cx="3830320" cy="3549650"/>
          </a:xfrm>
          <a:prstGeom prst="rect">
            <a:avLst/>
          </a:prstGeom>
        </p:spPr>
      </p:pic>
      <p:pic>
        <p:nvPicPr>
          <p:cNvPr id="105" name="图片 104" descr="5a28ba769827e0.98354745151261861462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2565" y="836295"/>
            <a:ext cx="3830320" cy="3549650"/>
          </a:xfrm>
          <a:prstGeom prst="rect">
            <a:avLst/>
          </a:prstGeom>
        </p:spPr>
      </p:pic>
      <p:sp>
        <p:nvSpPr>
          <p:cNvPr id="116" name="文本框 7"/>
          <p:cNvSpPr txBox="1"/>
          <p:nvPr/>
        </p:nvSpPr>
        <p:spPr>
          <a:xfrm>
            <a:off x="1123315" y="1537970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gē</a:t>
            </a:r>
          </a:p>
        </p:txBody>
      </p:sp>
      <p:sp>
        <p:nvSpPr>
          <p:cNvPr id="126" name="文本框 7"/>
          <p:cNvSpPr txBox="1"/>
          <p:nvPr/>
        </p:nvSpPr>
        <p:spPr>
          <a:xfrm>
            <a:off x="1115695" y="4161155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gē</a:t>
            </a:r>
          </a:p>
        </p:txBody>
      </p:sp>
      <p:pic>
        <p:nvPicPr>
          <p:cNvPr id="135" name="图片 134" descr="5a28ba769827e0.98354745151261861462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3675" y="885825"/>
            <a:ext cx="3830320" cy="3549650"/>
          </a:xfrm>
          <a:prstGeom prst="rect">
            <a:avLst/>
          </a:prstGeom>
        </p:spPr>
      </p:pic>
      <p:sp>
        <p:nvSpPr>
          <p:cNvPr id="143" name="文本框 7"/>
          <p:cNvSpPr txBox="1"/>
          <p:nvPr/>
        </p:nvSpPr>
        <p:spPr>
          <a:xfrm>
            <a:off x="3880485" y="1576070"/>
            <a:ext cx="175577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zhè </a:t>
            </a:r>
          </a:p>
        </p:txBody>
      </p:sp>
      <p:sp>
        <p:nvSpPr>
          <p:cNvPr id="145" name="文本框 7"/>
          <p:cNvSpPr txBox="1"/>
          <p:nvPr/>
        </p:nvSpPr>
        <p:spPr>
          <a:xfrm>
            <a:off x="4169410" y="4190365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biān</a:t>
            </a:r>
          </a:p>
        </p:txBody>
      </p:sp>
      <p:pic>
        <p:nvPicPr>
          <p:cNvPr id="154" name="图片 153" descr="5a28ba769827e0.98354745151261861462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370" y="828040"/>
            <a:ext cx="3830320" cy="3549650"/>
          </a:xfrm>
          <a:prstGeom prst="rect">
            <a:avLst/>
          </a:prstGeom>
        </p:spPr>
      </p:pic>
      <p:sp>
        <p:nvSpPr>
          <p:cNvPr id="162" name="文本框 7"/>
          <p:cNvSpPr txBox="1"/>
          <p:nvPr/>
        </p:nvSpPr>
        <p:spPr>
          <a:xfrm>
            <a:off x="6886575" y="1566545"/>
            <a:ext cx="140017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zuǒ </a:t>
            </a:r>
          </a:p>
        </p:txBody>
      </p:sp>
      <p:sp>
        <p:nvSpPr>
          <p:cNvPr id="164" name="文本框 7"/>
          <p:cNvSpPr txBox="1"/>
          <p:nvPr/>
        </p:nvSpPr>
        <p:spPr>
          <a:xfrm>
            <a:off x="7028180" y="4190365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yòu</a:t>
            </a:r>
          </a:p>
        </p:txBody>
      </p:sp>
      <p:pic>
        <p:nvPicPr>
          <p:cNvPr id="173" name="图片 172" descr="5a28ba769827e0.98354745151261861462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4095" y="817880"/>
            <a:ext cx="3830320" cy="3549650"/>
          </a:xfrm>
          <a:prstGeom prst="rect">
            <a:avLst/>
          </a:prstGeom>
        </p:spPr>
      </p:pic>
      <p:sp>
        <p:nvSpPr>
          <p:cNvPr id="181" name="文本框 7"/>
          <p:cNvSpPr txBox="1"/>
          <p:nvPr/>
        </p:nvSpPr>
        <p:spPr>
          <a:xfrm>
            <a:off x="10083800" y="1518285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nián </a:t>
            </a:r>
          </a:p>
        </p:txBody>
      </p:sp>
      <p:sp>
        <p:nvSpPr>
          <p:cNvPr id="183" name="文本框 7"/>
          <p:cNvSpPr txBox="1"/>
          <p:nvPr/>
        </p:nvSpPr>
        <p:spPr>
          <a:xfrm>
            <a:off x="10050780" y="4132580"/>
            <a:ext cx="117792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3200" b="1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niú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99490" y="1882140"/>
            <a:ext cx="14281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>
                <a:latin typeface="华文楷体" panose="02010600040101010101" charset="-122"/>
                <a:ea typeface="华文楷体" panose="02010600040101010101" charset="-122"/>
              </a:rPr>
              <a:t>哥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1163955" y="4707255"/>
            <a:ext cx="1233170" cy="1167130"/>
            <a:chOff x="13248" y="864"/>
            <a:chExt cx="1850" cy="1688"/>
          </a:xfrm>
        </p:grpSpPr>
        <p:grpSp>
          <p:nvGrpSpPr>
            <p:cNvPr id="25" name="组合 24"/>
            <p:cNvGrpSpPr/>
            <p:nvPr/>
          </p:nvGrpSpPr>
          <p:grpSpPr>
            <a:xfrm>
              <a:off x="13248" y="864"/>
              <a:ext cx="1850" cy="1688"/>
              <a:chOff x="9238" y="664"/>
              <a:chExt cx="1850" cy="1688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9443" y="1605"/>
                <a:ext cx="438" cy="394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8" h="394">
                    <a:moveTo>
                      <a:pt x="264" y="112"/>
                    </a:moveTo>
                    <a:cubicBezTo>
                      <a:pt x="263" y="112"/>
                      <a:pt x="262" y="112"/>
                      <a:pt x="261" y="113"/>
                    </a:cubicBezTo>
                    <a:cubicBezTo>
                      <a:pt x="213" y="119"/>
                      <a:pt x="173" y="123"/>
                      <a:pt x="141" y="124"/>
                    </a:cubicBezTo>
                    <a:cubicBezTo>
                      <a:pt x="144" y="137"/>
                      <a:pt x="148" y="173"/>
                      <a:pt x="154" y="233"/>
                    </a:cubicBezTo>
                    <a:cubicBezTo>
                      <a:pt x="192" y="226"/>
                      <a:pt x="217" y="220"/>
                      <a:pt x="229" y="214"/>
                    </a:cubicBezTo>
                    <a:cubicBezTo>
                      <a:pt x="241" y="208"/>
                      <a:pt x="250" y="195"/>
                      <a:pt x="258" y="175"/>
                    </a:cubicBezTo>
                    <a:cubicBezTo>
                      <a:pt x="265" y="155"/>
                      <a:pt x="269" y="139"/>
                      <a:pt x="269" y="127"/>
                    </a:cubicBezTo>
                    <a:cubicBezTo>
                      <a:pt x="269" y="117"/>
                      <a:pt x="268" y="112"/>
                      <a:pt x="264" y="112"/>
                    </a:cubicBezTo>
                    <a:close/>
                    <a:moveTo>
                      <a:pt x="315" y="0"/>
                    </a:moveTo>
                    <a:cubicBezTo>
                      <a:pt x="341" y="0"/>
                      <a:pt x="367" y="8"/>
                      <a:pt x="396" y="23"/>
                    </a:cubicBezTo>
                    <a:cubicBezTo>
                      <a:pt x="424" y="38"/>
                      <a:pt x="438" y="55"/>
                      <a:pt x="438" y="72"/>
                    </a:cubicBezTo>
                    <a:cubicBezTo>
                      <a:pt x="438" y="90"/>
                      <a:pt x="432" y="102"/>
                      <a:pt x="420" y="111"/>
                    </a:cubicBezTo>
                    <a:cubicBezTo>
                      <a:pt x="408" y="119"/>
                      <a:pt x="396" y="132"/>
                      <a:pt x="384" y="151"/>
                    </a:cubicBezTo>
                    <a:cubicBezTo>
                      <a:pt x="372" y="169"/>
                      <a:pt x="366" y="181"/>
                      <a:pt x="366" y="186"/>
                    </a:cubicBezTo>
                    <a:cubicBezTo>
                      <a:pt x="366" y="191"/>
                      <a:pt x="371" y="197"/>
                      <a:pt x="380" y="205"/>
                    </a:cubicBezTo>
                    <a:cubicBezTo>
                      <a:pt x="388" y="212"/>
                      <a:pt x="393" y="223"/>
                      <a:pt x="393" y="237"/>
                    </a:cubicBezTo>
                    <a:cubicBezTo>
                      <a:pt x="393" y="266"/>
                      <a:pt x="374" y="283"/>
                      <a:pt x="338" y="286"/>
                    </a:cubicBezTo>
                    <a:lnTo>
                      <a:pt x="154" y="314"/>
                    </a:lnTo>
                    <a:cubicBezTo>
                      <a:pt x="149" y="367"/>
                      <a:pt x="129" y="394"/>
                      <a:pt x="96" y="394"/>
                    </a:cubicBezTo>
                    <a:cubicBezTo>
                      <a:pt x="62" y="394"/>
                      <a:pt x="45" y="347"/>
                      <a:pt x="45" y="252"/>
                    </a:cubicBezTo>
                    <a:cubicBezTo>
                      <a:pt x="45" y="239"/>
                      <a:pt x="41" y="212"/>
                      <a:pt x="33" y="171"/>
                    </a:cubicBezTo>
                    <a:cubicBezTo>
                      <a:pt x="24" y="130"/>
                      <a:pt x="17" y="104"/>
                      <a:pt x="10" y="93"/>
                    </a:cubicBezTo>
                    <a:cubicBezTo>
                      <a:pt x="3" y="83"/>
                      <a:pt x="0" y="69"/>
                      <a:pt x="0" y="51"/>
                    </a:cubicBezTo>
                    <a:cubicBezTo>
                      <a:pt x="0" y="33"/>
                      <a:pt x="11" y="24"/>
                      <a:pt x="32" y="24"/>
                    </a:cubicBezTo>
                    <a:cubicBezTo>
                      <a:pt x="54" y="24"/>
                      <a:pt x="80" y="31"/>
                      <a:pt x="110" y="44"/>
                    </a:cubicBezTo>
                    <a:cubicBezTo>
                      <a:pt x="169" y="45"/>
                      <a:pt x="215" y="36"/>
                      <a:pt x="247" y="18"/>
                    </a:cubicBezTo>
                    <a:cubicBezTo>
                      <a:pt x="268" y="6"/>
                      <a:pt x="290" y="0"/>
                      <a:pt x="315" y="0"/>
                    </a:cubicBezTo>
                    <a:close/>
                  </a:path>
                </a:pathLst>
              </a:custGeom>
              <a:solidFill>
                <a:schemeClr val="tx1"/>
              </a:solidFill>
              <a:effectLst/>
            </p:spPr>
            <p:txBody>
              <a:bodyPr wrap="square" rtlCol="0">
                <a:noAutofit/>
              </a:bodyPr>
              <a:lstStyle/>
              <a:p>
                <a:endParaRPr lang="zh-CN" altLang="en-US" sz="9600" b="1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9490" y="1046"/>
                <a:ext cx="440" cy="343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40" h="343">
                    <a:moveTo>
                      <a:pt x="264" y="113"/>
                    </a:moveTo>
                    <a:cubicBezTo>
                      <a:pt x="255" y="113"/>
                      <a:pt x="238" y="116"/>
                      <a:pt x="213" y="121"/>
                    </a:cubicBezTo>
                    <a:cubicBezTo>
                      <a:pt x="189" y="126"/>
                      <a:pt x="162" y="129"/>
                      <a:pt x="135" y="131"/>
                    </a:cubicBezTo>
                    <a:cubicBezTo>
                      <a:pt x="143" y="171"/>
                      <a:pt x="153" y="207"/>
                      <a:pt x="164" y="239"/>
                    </a:cubicBezTo>
                    <a:cubicBezTo>
                      <a:pt x="210" y="231"/>
                      <a:pt x="238" y="224"/>
                      <a:pt x="247" y="219"/>
                    </a:cubicBezTo>
                    <a:cubicBezTo>
                      <a:pt x="256" y="214"/>
                      <a:pt x="264" y="202"/>
                      <a:pt x="270" y="183"/>
                    </a:cubicBezTo>
                    <a:cubicBezTo>
                      <a:pt x="276" y="164"/>
                      <a:pt x="279" y="148"/>
                      <a:pt x="279" y="134"/>
                    </a:cubicBezTo>
                    <a:cubicBezTo>
                      <a:pt x="279" y="120"/>
                      <a:pt x="274" y="113"/>
                      <a:pt x="264" y="113"/>
                    </a:cubicBezTo>
                    <a:close/>
                    <a:moveTo>
                      <a:pt x="311" y="0"/>
                    </a:moveTo>
                    <a:cubicBezTo>
                      <a:pt x="328" y="0"/>
                      <a:pt x="354" y="7"/>
                      <a:pt x="388" y="22"/>
                    </a:cubicBezTo>
                    <a:cubicBezTo>
                      <a:pt x="423" y="37"/>
                      <a:pt x="440" y="57"/>
                      <a:pt x="440" y="81"/>
                    </a:cubicBezTo>
                    <a:cubicBezTo>
                      <a:pt x="440" y="94"/>
                      <a:pt x="435" y="105"/>
                      <a:pt x="426" y="113"/>
                    </a:cubicBezTo>
                    <a:cubicBezTo>
                      <a:pt x="417" y="122"/>
                      <a:pt x="405" y="136"/>
                      <a:pt x="391" y="156"/>
                    </a:cubicBezTo>
                    <a:cubicBezTo>
                      <a:pt x="377" y="176"/>
                      <a:pt x="370" y="191"/>
                      <a:pt x="370" y="201"/>
                    </a:cubicBezTo>
                    <a:cubicBezTo>
                      <a:pt x="370" y="211"/>
                      <a:pt x="371" y="219"/>
                      <a:pt x="373" y="224"/>
                    </a:cubicBezTo>
                    <a:cubicBezTo>
                      <a:pt x="375" y="229"/>
                      <a:pt x="376" y="237"/>
                      <a:pt x="376" y="248"/>
                    </a:cubicBezTo>
                    <a:cubicBezTo>
                      <a:pt x="376" y="258"/>
                      <a:pt x="372" y="268"/>
                      <a:pt x="363" y="276"/>
                    </a:cubicBezTo>
                    <a:cubicBezTo>
                      <a:pt x="355" y="285"/>
                      <a:pt x="329" y="293"/>
                      <a:pt x="284" y="301"/>
                    </a:cubicBezTo>
                    <a:cubicBezTo>
                      <a:pt x="239" y="309"/>
                      <a:pt x="203" y="314"/>
                      <a:pt x="174" y="315"/>
                    </a:cubicBezTo>
                    <a:cubicBezTo>
                      <a:pt x="171" y="334"/>
                      <a:pt x="158" y="343"/>
                      <a:pt x="134" y="343"/>
                    </a:cubicBezTo>
                    <a:cubicBezTo>
                      <a:pt x="103" y="343"/>
                      <a:pt x="81" y="310"/>
                      <a:pt x="68" y="243"/>
                    </a:cubicBezTo>
                    <a:cubicBezTo>
                      <a:pt x="65" y="226"/>
                      <a:pt x="58" y="205"/>
                      <a:pt x="47" y="181"/>
                    </a:cubicBezTo>
                    <a:cubicBezTo>
                      <a:pt x="36" y="156"/>
                      <a:pt x="26" y="137"/>
                      <a:pt x="15" y="124"/>
                    </a:cubicBezTo>
                    <a:cubicBezTo>
                      <a:pt x="5" y="110"/>
                      <a:pt x="0" y="94"/>
                      <a:pt x="0" y="75"/>
                    </a:cubicBezTo>
                    <a:cubicBezTo>
                      <a:pt x="0" y="56"/>
                      <a:pt x="15" y="47"/>
                      <a:pt x="46" y="47"/>
                    </a:cubicBezTo>
                    <a:lnTo>
                      <a:pt x="102" y="55"/>
                    </a:lnTo>
                    <a:cubicBezTo>
                      <a:pt x="144" y="55"/>
                      <a:pt x="185" y="45"/>
                      <a:pt x="225" y="27"/>
                    </a:cubicBezTo>
                    <a:cubicBezTo>
                      <a:pt x="264" y="9"/>
                      <a:pt x="293" y="0"/>
                      <a:pt x="311" y="0"/>
                    </a:cubicBezTo>
                    <a:close/>
                  </a:path>
                </a:pathLst>
              </a:custGeom>
              <a:solidFill>
                <a:schemeClr val="tx1"/>
              </a:solidFill>
              <a:effectLst/>
            </p:spPr>
            <p:txBody>
              <a:bodyPr wrap="square" rtlCol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9600" b="1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9238" y="664"/>
                <a:ext cx="1851" cy="1689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851" h="1689">
                    <a:moveTo>
                      <a:pt x="1065" y="721"/>
                    </a:moveTo>
                    <a:cubicBezTo>
                      <a:pt x="1088" y="721"/>
                      <a:pt x="1122" y="731"/>
                      <a:pt x="1167" y="753"/>
                    </a:cubicBezTo>
                    <a:cubicBezTo>
                      <a:pt x="1212" y="774"/>
                      <a:pt x="1234" y="797"/>
                      <a:pt x="1234" y="821"/>
                    </a:cubicBezTo>
                    <a:cubicBezTo>
                      <a:pt x="1234" y="830"/>
                      <a:pt x="1229" y="844"/>
                      <a:pt x="1218" y="861"/>
                    </a:cubicBezTo>
                    <a:cubicBezTo>
                      <a:pt x="1208" y="878"/>
                      <a:pt x="1199" y="904"/>
                      <a:pt x="1191" y="939"/>
                    </a:cubicBezTo>
                    <a:cubicBezTo>
                      <a:pt x="1252" y="1029"/>
                      <a:pt x="1310" y="1102"/>
                      <a:pt x="1366" y="1158"/>
                    </a:cubicBezTo>
                    <a:cubicBezTo>
                      <a:pt x="1422" y="1214"/>
                      <a:pt x="1483" y="1258"/>
                      <a:pt x="1548" y="1290"/>
                    </a:cubicBezTo>
                    <a:cubicBezTo>
                      <a:pt x="1613" y="1322"/>
                      <a:pt x="1694" y="1352"/>
                      <a:pt x="1790" y="1380"/>
                    </a:cubicBezTo>
                    <a:cubicBezTo>
                      <a:pt x="1831" y="1387"/>
                      <a:pt x="1851" y="1403"/>
                      <a:pt x="1851" y="1425"/>
                    </a:cubicBezTo>
                    <a:cubicBezTo>
                      <a:pt x="1851" y="1439"/>
                      <a:pt x="1844" y="1450"/>
                      <a:pt x="1829" y="1457"/>
                    </a:cubicBezTo>
                    <a:cubicBezTo>
                      <a:pt x="1814" y="1464"/>
                      <a:pt x="1770" y="1469"/>
                      <a:pt x="1698" y="1471"/>
                    </a:cubicBezTo>
                    <a:cubicBezTo>
                      <a:pt x="1625" y="1473"/>
                      <a:pt x="1586" y="1474"/>
                      <a:pt x="1579" y="1474"/>
                    </a:cubicBezTo>
                    <a:cubicBezTo>
                      <a:pt x="1489" y="1474"/>
                      <a:pt x="1432" y="1463"/>
                      <a:pt x="1409" y="1440"/>
                    </a:cubicBezTo>
                    <a:cubicBezTo>
                      <a:pt x="1386" y="1418"/>
                      <a:pt x="1346" y="1363"/>
                      <a:pt x="1289" y="1274"/>
                    </a:cubicBezTo>
                    <a:cubicBezTo>
                      <a:pt x="1232" y="1185"/>
                      <a:pt x="1193" y="1107"/>
                      <a:pt x="1170" y="1037"/>
                    </a:cubicBezTo>
                    <a:cubicBezTo>
                      <a:pt x="1154" y="1171"/>
                      <a:pt x="1101" y="1272"/>
                      <a:pt x="1010" y="1340"/>
                    </a:cubicBezTo>
                    <a:cubicBezTo>
                      <a:pt x="920" y="1408"/>
                      <a:pt x="856" y="1442"/>
                      <a:pt x="819" y="1442"/>
                    </a:cubicBezTo>
                    <a:cubicBezTo>
                      <a:pt x="810" y="1442"/>
                      <a:pt x="803" y="1441"/>
                      <a:pt x="798" y="1438"/>
                    </a:cubicBezTo>
                    <a:lnTo>
                      <a:pt x="796" y="1436"/>
                    </a:lnTo>
                    <a:lnTo>
                      <a:pt x="797" y="1425"/>
                    </a:lnTo>
                    <a:cubicBezTo>
                      <a:pt x="799" y="1412"/>
                      <a:pt x="799" y="1399"/>
                      <a:pt x="799" y="1386"/>
                    </a:cubicBezTo>
                    <a:lnTo>
                      <a:pt x="799" y="1382"/>
                    </a:lnTo>
                    <a:lnTo>
                      <a:pt x="800" y="1381"/>
                    </a:lnTo>
                    <a:cubicBezTo>
                      <a:pt x="810" y="1371"/>
                      <a:pt x="824" y="1360"/>
                      <a:pt x="844" y="1350"/>
                    </a:cubicBezTo>
                    <a:cubicBezTo>
                      <a:pt x="884" y="1329"/>
                      <a:pt x="923" y="1289"/>
                      <a:pt x="961" y="1231"/>
                    </a:cubicBezTo>
                    <a:cubicBezTo>
                      <a:pt x="1000" y="1173"/>
                      <a:pt x="1027" y="1113"/>
                      <a:pt x="1041" y="1049"/>
                    </a:cubicBezTo>
                    <a:cubicBezTo>
                      <a:pt x="1056" y="985"/>
                      <a:pt x="1063" y="936"/>
                      <a:pt x="1063" y="900"/>
                    </a:cubicBezTo>
                    <a:cubicBezTo>
                      <a:pt x="1063" y="864"/>
                      <a:pt x="1058" y="836"/>
                      <a:pt x="1047" y="815"/>
                    </a:cubicBezTo>
                    <a:cubicBezTo>
                      <a:pt x="1037" y="795"/>
                      <a:pt x="1031" y="778"/>
                      <a:pt x="1031" y="764"/>
                    </a:cubicBezTo>
                    <a:cubicBezTo>
                      <a:pt x="1031" y="735"/>
                      <a:pt x="1043" y="721"/>
                      <a:pt x="1065" y="721"/>
                    </a:cubicBezTo>
                    <a:close/>
                    <a:moveTo>
                      <a:pt x="866" y="719"/>
                    </a:moveTo>
                    <a:cubicBezTo>
                      <a:pt x="898" y="719"/>
                      <a:pt x="921" y="727"/>
                      <a:pt x="936" y="742"/>
                    </a:cubicBezTo>
                    <a:cubicBezTo>
                      <a:pt x="937" y="744"/>
                      <a:pt x="939" y="746"/>
                      <a:pt x="941" y="748"/>
                    </a:cubicBezTo>
                    <a:lnTo>
                      <a:pt x="943" y="750"/>
                    </a:lnTo>
                    <a:lnTo>
                      <a:pt x="943" y="752"/>
                    </a:lnTo>
                    <a:cubicBezTo>
                      <a:pt x="943" y="762"/>
                      <a:pt x="946" y="769"/>
                      <a:pt x="953" y="772"/>
                    </a:cubicBezTo>
                    <a:lnTo>
                      <a:pt x="956" y="774"/>
                    </a:lnTo>
                    <a:lnTo>
                      <a:pt x="957" y="777"/>
                    </a:lnTo>
                    <a:cubicBezTo>
                      <a:pt x="957" y="778"/>
                      <a:pt x="957" y="780"/>
                      <a:pt x="957" y="781"/>
                    </a:cubicBezTo>
                    <a:cubicBezTo>
                      <a:pt x="957" y="810"/>
                      <a:pt x="915" y="826"/>
                      <a:pt x="831" y="830"/>
                    </a:cubicBezTo>
                    <a:cubicBezTo>
                      <a:pt x="786" y="835"/>
                      <a:pt x="748" y="838"/>
                      <a:pt x="717" y="840"/>
                    </a:cubicBezTo>
                    <a:cubicBezTo>
                      <a:pt x="743" y="845"/>
                      <a:pt x="765" y="856"/>
                      <a:pt x="783" y="875"/>
                    </a:cubicBezTo>
                    <a:cubicBezTo>
                      <a:pt x="801" y="894"/>
                      <a:pt x="811" y="912"/>
                      <a:pt x="811" y="928"/>
                    </a:cubicBezTo>
                    <a:cubicBezTo>
                      <a:pt x="811" y="944"/>
                      <a:pt x="808" y="961"/>
                      <a:pt x="804" y="978"/>
                    </a:cubicBezTo>
                    <a:cubicBezTo>
                      <a:pt x="798" y="994"/>
                      <a:pt x="796" y="1074"/>
                      <a:pt x="796" y="1218"/>
                    </a:cubicBezTo>
                    <a:lnTo>
                      <a:pt x="799" y="1382"/>
                    </a:lnTo>
                    <a:lnTo>
                      <a:pt x="796" y="1385"/>
                    </a:lnTo>
                    <a:cubicBezTo>
                      <a:pt x="789" y="1394"/>
                      <a:pt x="785" y="1403"/>
                      <a:pt x="785" y="1412"/>
                    </a:cubicBezTo>
                    <a:cubicBezTo>
                      <a:pt x="785" y="1422"/>
                      <a:pt x="788" y="1429"/>
                      <a:pt x="793" y="1434"/>
                    </a:cubicBezTo>
                    <a:lnTo>
                      <a:pt x="796" y="1436"/>
                    </a:lnTo>
                    <a:lnTo>
                      <a:pt x="796" y="1437"/>
                    </a:lnTo>
                    <a:cubicBezTo>
                      <a:pt x="789" y="1489"/>
                      <a:pt x="773" y="1539"/>
                      <a:pt x="746" y="1589"/>
                    </a:cubicBezTo>
                    <a:cubicBezTo>
                      <a:pt x="711" y="1655"/>
                      <a:pt x="678" y="1689"/>
                      <a:pt x="646" y="1689"/>
                    </a:cubicBezTo>
                    <a:cubicBezTo>
                      <a:pt x="623" y="1689"/>
                      <a:pt x="606" y="1679"/>
                      <a:pt x="597" y="1660"/>
                    </a:cubicBezTo>
                    <a:cubicBezTo>
                      <a:pt x="575" y="1614"/>
                      <a:pt x="537" y="1564"/>
                      <a:pt x="483" y="1510"/>
                    </a:cubicBezTo>
                    <a:cubicBezTo>
                      <a:pt x="467" y="1494"/>
                      <a:pt x="459" y="1478"/>
                      <a:pt x="459" y="1462"/>
                    </a:cubicBezTo>
                    <a:cubicBezTo>
                      <a:pt x="459" y="1446"/>
                      <a:pt x="466" y="1438"/>
                      <a:pt x="481" y="1438"/>
                    </a:cubicBezTo>
                    <a:cubicBezTo>
                      <a:pt x="495" y="1438"/>
                      <a:pt x="515" y="1441"/>
                      <a:pt x="541" y="1446"/>
                    </a:cubicBezTo>
                    <a:cubicBezTo>
                      <a:pt x="566" y="1452"/>
                      <a:pt x="588" y="1455"/>
                      <a:pt x="605" y="1455"/>
                    </a:cubicBezTo>
                    <a:cubicBezTo>
                      <a:pt x="622" y="1455"/>
                      <a:pt x="634" y="1447"/>
                      <a:pt x="641" y="1433"/>
                    </a:cubicBezTo>
                    <a:cubicBezTo>
                      <a:pt x="648" y="1418"/>
                      <a:pt x="655" y="1384"/>
                      <a:pt x="662" y="1332"/>
                    </a:cubicBezTo>
                    <a:cubicBezTo>
                      <a:pt x="668" y="1279"/>
                      <a:pt x="672" y="1211"/>
                      <a:pt x="672" y="1128"/>
                    </a:cubicBezTo>
                    <a:cubicBezTo>
                      <a:pt x="672" y="972"/>
                      <a:pt x="661" y="881"/>
                      <a:pt x="638" y="855"/>
                    </a:cubicBezTo>
                    <a:cubicBezTo>
                      <a:pt x="611" y="858"/>
                      <a:pt x="542" y="870"/>
                      <a:pt x="430" y="889"/>
                    </a:cubicBezTo>
                    <a:cubicBezTo>
                      <a:pt x="318" y="909"/>
                      <a:pt x="249" y="923"/>
                      <a:pt x="222" y="932"/>
                    </a:cubicBezTo>
                    <a:cubicBezTo>
                      <a:pt x="196" y="941"/>
                      <a:pt x="168" y="945"/>
                      <a:pt x="140" y="945"/>
                    </a:cubicBezTo>
                    <a:cubicBezTo>
                      <a:pt x="111" y="945"/>
                      <a:pt x="81" y="933"/>
                      <a:pt x="49" y="909"/>
                    </a:cubicBezTo>
                    <a:cubicBezTo>
                      <a:pt x="16" y="886"/>
                      <a:pt x="0" y="864"/>
                      <a:pt x="0" y="843"/>
                    </a:cubicBezTo>
                    <a:cubicBezTo>
                      <a:pt x="0" y="823"/>
                      <a:pt x="14" y="813"/>
                      <a:pt x="43" y="813"/>
                    </a:cubicBezTo>
                    <a:lnTo>
                      <a:pt x="70" y="813"/>
                    </a:lnTo>
                    <a:cubicBezTo>
                      <a:pt x="130" y="813"/>
                      <a:pt x="232" y="804"/>
                      <a:pt x="377" y="787"/>
                    </a:cubicBezTo>
                    <a:cubicBezTo>
                      <a:pt x="522" y="769"/>
                      <a:pt x="631" y="754"/>
                      <a:pt x="706" y="740"/>
                    </a:cubicBezTo>
                    <a:cubicBezTo>
                      <a:pt x="716" y="738"/>
                      <a:pt x="725" y="736"/>
                      <a:pt x="733" y="735"/>
                    </a:cubicBezTo>
                    <a:lnTo>
                      <a:pt x="743" y="733"/>
                    </a:lnTo>
                    <a:lnTo>
                      <a:pt x="745" y="735"/>
                    </a:lnTo>
                    <a:cubicBezTo>
                      <a:pt x="751" y="738"/>
                      <a:pt x="757" y="740"/>
                      <a:pt x="764" y="740"/>
                    </a:cubicBezTo>
                    <a:cubicBezTo>
                      <a:pt x="774" y="740"/>
                      <a:pt x="783" y="736"/>
                      <a:pt x="791" y="729"/>
                    </a:cubicBezTo>
                    <a:lnTo>
                      <a:pt x="796" y="725"/>
                    </a:lnTo>
                    <a:lnTo>
                      <a:pt x="802" y="724"/>
                    </a:lnTo>
                    <a:cubicBezTo>
                      <a:pt x="829" y="721"/>
                      <a:pt x="850" y="719"/>
                      <a:pt x="866" y="719"/>
                    </a:cubicBezTo>
                    <a:close/>
                    <a:moveTo>
                      <a:pt x="839" y="126"/>
                    </a:moveTo>
                    <a:cubicBezTo>
                      <a:pt x="871" y="126"/>
                      <a:pt x="901" y="132"/>
                      <a:pt x="930" y="143"/>
                    </a:cubicBezTo>
                    <a:cubicBezTo>
                      <a:pt x="960" y="155"/>
                      <a:pt x="974" y="170"/>
                      <a:pt x="974" y="189"/>
                    </a:cubicBezTo>
                    <a:cubicBezTo>
                      <a:pt x="974" y="208"/>
                      <a:pt x="965" y="223"/>
                      <a:pt x="947" y="234"/>
                    </a:cubicBezTo>
                    <a:cubicBezTo>
                      <a:pt x="929" y="245"/>
                      <a:pt x="881" y="255"/>
                      <a:pt x="803" y="264"/>
                    </a:cubicBezTo>
                    <a:cubicBezTo>
                      <a:pt x="857" y="289"/>
                      <a:pt x="884" y="315"/>
                      <a:pt x="884" y="343"/>
                    </a:cubicBezTo>
                    <a:cubicBezTo>
                      <a:pt x="884" y="350"/>
                      <a:pt x="883" y="357"/>
                      <a:pt x="880" y="365"/>
                    </a:cubicBezTo>
                    <a:cubicBezTo>
                      <a:pt x="871" y="389"/>
                      <a:pt x="859" y="458"/>
                      <a:pt x="845" y="571"/>
                    </a:cubicBezTo>
                    <a:cubicBezTo>
                      <a:pt x="835" y="648"/>
                      <a:pt x="819" y="699"/>
                      <a:pt x="798" y="723"/>
                    </a:cubicBezTo>
                    <a:lnTo>
                      <a:pt x="796" y="725"/>
                    </a:lnTo>
                    <a:lnTo>
                      <a:pt x="792" y="725"/>
                    </a:lnTo>
                    <a:cubicBezTo>
                      <a:pt x="778" y="727"/>
                      <a:pt x="763" y="730"/>
                      <a:pt x="746" y="733"/>
                    </a:cubicBezTo>
                    <a:lnTo>
                      <a:pt x="743" y="733"/>
                    </a:lnTo>
                    <a:lnTo>
                      <a:pt x="740" y="731"/>
                    </a:lnTo>
                    <a:cubicBezTo>
                      <a:pt x="732" y="725"/>
                      <a:pt x="727" y="716"/>
                      <a:pt x="722" y="703"/>
                    </a:cubicBezTo>
                    <a:cubicBezTo>
                      <a:pt x="712" y="679"/>
                      <a:pt x="708" y="657"/>
                      <a:pt x="708" y="638"/>
                    </a:cubicBezTo>
                    <a:cubicBezTo>
                      <a:pt x="708" y="618"/>
                      <a:pt x="710" y="601"/>
                      <a:pt x="716" y="586"/>
                    </a:cubicBezTo>
                    <a:cubicBezTo>
                      <a:pt x="722" y="570"/>
                      <a:pt x="727" y="544"/>
                      <a:pt x="731" y="505"/>
                    </a:cubicBezTo>
                    <a:cubicBezTo>
                      <a:pt x="736" y="467"/>
                      <a:pt x="738" y="438"/>
                      <a:pt x="738" y="418"/>
                    </a:cubicBezTo>
                    <a:cubicBezTo>
                      <a:pt x="738" y="345"/>
                      <a:pt x="733" y="300"/>
                      <a:pt x="722" y="281"/>
                    </a:cubicBezTo>
                    <a:cubicBezTo>
                      <a:pt x="556" y="312"/>
                      <a:pt x="448" y="328"/>
                      <a:pt x="398" y="328"/>
                    </a:cubicBezTo>
                    <a:cubicBezTo>
                      <a:pt x="349" y="328"/>
                      <a:pt x="316" y="321"/>
                      <a:pt x="299" y="307"/>
                    </a:cubicBezTo>
                    <a:cubicBezTo>
                      <a:pt x="281" y="293"/>
                      <a:pt x="273" y="281"/>
                      <a:pt x="273" y="271"/>
                    </a:cubicBezTo>
                    <a:cubicBezTo>
                      <a:pt x="273" y="251"/>
                      <a:pt x="288" y="240"/>
                      <a:pt x="317" y="236"/>
                    </a:cubicBezTo>
                    <a:cubicBezTo>
                      <a:pt x="347" y="233"/>
                      <a:pt x="416" y="220"/>
                      <a:pt x="525" y="196"/>
                    </a:cubicBezTo>
                    <a:cubicBezTo>
                      <a:pt x="633" y="173"/>
                      <a:pt x="705" y="155"/>
                      <a:pt x="740" y="143"/>
                    </a:cubicBezTo>
                    <a:cubicBezTo>
                      <a:pt x="774" y="132"/>
                      <a:pt x="807" y="126"/>
                      <a:pt x="839" y="126"/>
                    </a:cubicBezTo>
                    <a:close/>
                    <a:moveTo>
                      <a:pt x="1159" y="0"/>
                    </a:moveTo>
                    <a:cubicBezTo>
                      <a:pt x="1189" y="0"/>
                      <a:pt x="1226" y="18"/>
                      <a:pt x="1268" y="54"/>
                    </a:cubicBezTo>
                    <a:cubicBezTo>
                      <a:pt x="1311" y="91"/>
                      <a:pt x="1332" y="123"/>
                      <a:pt x="1332" y="151"/>
                    </a:cubicBezTo>
                    <a:cubicBezTo>
                      <a:pt x="1332" y="165"/>
                      <a:pt x="1324" y="185"/>
                      <a:pt x="1309" y="209"/>
                    </a:cubicBezTo>
                    <a:cubicBezTo>
                      <a:pt x="1294" y="233"/>
                      <a:pt x="1276" y="278"/>
                      <a:pt x="1255" y="343"/>
                    </a:cubicBezTo>
                    <a:cubicBezTo>
                      <a:pt x="1233" y="408"/>
                      <a:pt x="1203" y="468"/>
                      <a:pt x="1164" y="521"/>
                    </a:cubicBezTo>
                    <a:cubicBezTo>
                      <a:pt x="1192" y="518"/>
                      <a:pt x="1230" y="510"/>
                      <a:pt x="1278" y="499"/>
                    </a:cubicBezTo>
                    <a:cubicBezTo>
                      <a:pt x="1326" y="487"/>
                      <a:pt x="1363" y="473"/>
                      <a:pt x="1389" y="458"/>
                    </a:cubicBezTo>
                    <a:cubicBezTo>
                      <a:pt x="1416" y="442"/>
                      <a:pt x="1441" y="435"/>
                      <a:pt x="1466" y="435"/>
                    </a:cubicBezTo>
                    <a:cubicBezTo>
                      <a:pt x="1490" y="435"/>
                      <a:pt x="1527" y="451"/>
                      <a:pt x="1577" y="484"/>
                    </a:cubicBezTo>
                    <a:cubicBezTo>
                      <a:pt x="1627" y="516"/>
                      <a:pt x="1652" y="545"/>
                      <a:pt x="1652" y="569"/>
                    </a:cubicBezTo>
                    <a:cubicBezTo>
                      <a:pt x="1652" y="594"/>
                      <a:pt x="1630" y="609"/>
                      <a:pt x="1587" y="614"/>
                    </a:cubicBezTo>
                    <a:cubicBezTo>
                      <a:pt x="1541" y="620"/>
                      <a:pt x="1483" y="656"/>
                      <a:pt x="1411" y="723"/>
                    </a:cubicBezTo>
                    <a:cubicBezTo>
                      <a:pt x="1390" y="747"/>
                      <a:pt x="1371" y="759"/>
                      <a:pt x="1355" y="759"/>
                    </a:cubicBezTo>
                    <a:cubicBezTo>
                      <a:pt x="1339" y="759"/>
                      <a:pt x="1331" y="748"/>
                      <a:pt x="1331" y="727"/>
                    </a:cubicBezTo>
                    <a:cubicBezTo>
                      <a:pt x="1331" y="707"/>
                      <a:pt x="1341" y="678"/>
                      <a:pt x="1362" y="638"/>
                    </a:cubicBezTo>
                    <a:cubicBezTo>
                      <a:pt x="1382" y="599"/>
                      <a:pt x="1393" y="576"/>
                      <a:pt x="1393" y="570"/>
                    </a:cubicBezTo>
                    <a:cubicBezTo>
                      <a:pt x="1393" y="564"/>
                      <a:pt x="1393" y="561"/>
                      <a:pt x="1393" y="561"/>
                    </a:cubicBezTo>
                    <a:cubicBezTo>
                      <a:pt x="1384" y="561"/>
                      <a:pt x="1357" y="570"/>
                      <a:pt x="1311" y="588"/>
                    </a:cubicBezTo>
                    <a:cubicBezTo>
                      <a:pt x="1266" y="607"/>
                      <a:pt x="1228" y="616"/>
                      <a:pt x="1198" y="616"/>
                    </a:cubicBezTo>
                    <a:cubicBezTo>
                      <a:pt x="1168" y="616"/>
                      <a:pt x="1144" y="614"/>
                      <a:pt x="1127" y="610"/>
                    </a:cubicBezTo>
                    <a:cubicBezTo>
                      <a:pt x="1099" y="657"/>
                      <a:pt x="1070" y="696"/>
                      <a:pt x="1039" y="728"/>
                    </a:cubicBezTo>
                    <a:cubicBezTo>
                      <a:pt x="1009" y="760"/>
                      <a:pt x="985" y="776"/>
                      <a:pt x="969" y="776"/>
                    </a:cubicBezTo>
                    <a:cubicBezTo>
                      <a:pt x="965" y="776"/>
                      <a:pt x="961" y="775"/>
                      <a:pt x="958" y="774"/>
                    </a:cubicBezTo>
                    <a:lnTo>
                      <a:pt x="956" y="774"/>
                    </a:lnTo>
                    <a:lnTo>
                      <a:pt x="956" y="773"/>
                    </a:lnTo>
                    <a:cubicBezTo>
                      <a:pt x="954" y="767"/>
                      <a:pt x="951" y="760"/>
                      <a:pt x="945" y="753"/>
                    </a:cubicBezTo>
                    <a:lnTo>
                      <a:pt x="943" y="750"/>
                    </a:lnTo>
                    <a:lnTo>
                      <a:pt x="943" y="747"/>
                    </a:lnTo>
                    <a:cubicBezTo>
                      <a:pt x="945" y="734"/>
                      <a:pt x="951" y="724"/>
                      <a:pt x="962" y="718"/>
                    </a:cubicBezTo>
                    <a:cubicBezTo>
                      <a:pt x="1019" y="609"/>
                      <a:pt x="1063" y="505"/>
                      <a:pt x="1094" y="407"/>
                    </a:cubicBezTo>
                    <a:cubicBezTo>
                      <a:pt x="1125" y="309"/>
                      <a:pt x="1141" y="235"/>
                      <a:pt x="1141" y="186"/>
                    </a:cubicBezTo>
                    <a:cubicBezTo>
                      <a:pt x="1141" y="137"/>
                      <a:pt x="1136" y="105"/>
                      <a:pt x="1127" y="88"/>
                    </a:cubicBezTo>
                    <a:cubicBezTo>
                      <a:pt x="1119" y="72"/>
                      <a:pt x="1114" y="58"/>
                      <a:pt x="1114" y="45"/>
                    </a:cubicBezTo>
                    <a:cubicBezTo>
                      <a:pt x="1114" y="15"/>
                      <a:pt x="1129" y="0"/>
                      <a:pt x="1159" y="0"/>
                    </a:cubicBezTo>
                    <a:close/>
                  </a:path>
                </a:pathLst>
              </a:custGeom>
              <a:solidFill>
                <a:schemeClr val="tx1"/>
              </a:solidFill>
              <a:effectLst/>
            </p:spPr>
            <p:txBody>
              <a:bodyPr wrap="square" rtlCol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sz="9600" b="1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14054" y="864"/>
              <a:ext cx="1045" cy="1474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5" h="1474">
                  <a:moveTo>
                    <a:pt x="260" y="721"/>
                  </a:moveTo>
                  <a:cubicBezTo>
                    <a:pt x="282" y="721"/>
                    <a:pt x="316" y="731"/>
                    <a:pt x="361" y="753"/>
                  </a:cubicBezTo>
                  <a:cubicBezTo>
                    <a:pt x="406" y="774"/>
                    <a:pt x="428" y="797"/>
                    <a:pt x="428" y="821"/>
                  </a:cubicBezTo>
                  <a:cubicBezTo>
                    <a:pt x="428" y="830"/>
                    <a:pt x="423" y="844"/>
                    <a:pt x="412" y="861"/>
                  </a:cubicBezTo>
                  <a:cubicBezTo>
                    <a:pt x="402" y="878"/>
                    <a:pt x="393" y="904"/>
                    <a:pt x="385" y="939"/>
                  </a:cubicBezTo>
                  <a:cubicBezTo>
                    <a:pt x="446" y="1029"/>
                    <a:pt x="504" y="1102"/>
                    <a:pt x="560" y="1158"/>
                  </a:cubicBezTo>
                  <a:cubicBezTo>
                    <a:pt x="616" y="1214"/>
                    <a:pt x="677" y="1258"/>
                    <a:pt x="742" y="1290"/>
                  </a:cubicBezTo>
                  <a:cubicBezTo>
                    <a:pt x="807" y="1322"/>
                    <a:pt x="888" y="1352"/>
                    <a:pt x="984" y="1380"/>
                  </a:cubicBezTo>
                  <a:cubicBezTo>
                    <a:pt x="1025" y="1387"/>
                    <a:pt x="1045" y="1403"/>
                    <a:pt x="1045" y="1425"/>
                  </a:cubicBezTo>
                  <a:cubicBezTo>
                    <a:pt x="1045" y="1439"/>
                    <a:pt x="1038" y="1450"/>
                    <a:pt x="1023" y="1457"/>
                  </a:cubicBezTo>
                  <a:cubicBezTo>
                    <a:pt x="1008" y="1464"/>
                    <a:pt x="964" y="1469"/>
                    <a:pt x="892" y="1471"/>
                  </a:cubicBezTo>
                  <a:cubicBezTo>
                    <a:pt x="819" y="1473"/>
                    <a:pt x="780" y="1474"/>
                    <a:pt x="773" y="1474"/>
                  </a:cubicBezTo>
                  <a:cubicBezTo>
                    <a:pt x="683" y="1474"/>
                    <a:pt x="626" y="1463"/>
                    <a:pt x="603" y="1440"/>
                  </a:cubicBezTo>
                  <a:cubicBezTo>
                    <a:pt x="580" y="1418"/>
                    <a:pt x="540" y="1363"/>
                    <a:pt x="483" y="1274"/>
                  </a:cubicBezTo>
                  <a:cubicBezTo>
                    <a:pt x="426" y="1185"/>
                    <a:pt x="387" y="1107"/>
                    <a:pt x="364" y="1037"/>
                  </a:cubicBezTo>
                  <a:cubicBezTo>
                    <a:pt x="348" y="1171"/>
                    <a:pt x="295" y="1272"/>
                    <a:pt x="205" y="1340"/>
                  </a:cubicBezTo>
                  <a:cubicBezTo>
                    <a:pt x="131" y="1395"/>
                    <a:pt x="75" y="1428"/>
                    <a:pt x="37" y="1438"/>
                  </a:cubicBezTo>
                  <a:lnTo>
                    <a:pt x="36" y="1438"/>
                  </a:lnTo>
                  <a:lnTo>
                    <a:pt x="0" y="1375"/>
                  </a:lnTo>
                  <a:lnTo>
                    <a:pt x="2" y="1373"/>
                  </a:lnTo>
                  <a:cubicBezTo>
                    <a:pt x="11" y="1366"/>
                    <a:pt x="23" y="1358"/>
                    <a:pt x="38" y="1350"/>
                  </a:cubicBezTo>
                  <a:cubicBezTo>
                    <a:pt x="78" y="1329"/>
                    <a:pt x="117" y="1289"/>
                    <a:pt x="155" y="1231"/>
                  </a:cubicBezTo>
                  <a:cubicBezTo>
                    <a:pt x="194" y="1173"/>
                    <a:pt x="221" y="1113"/>
                    <a:pt x="235" y="1049"/>
                  </a:cubicBezTo>
                  <a:cubicBezTo>
                    <a:pt x="250" y="985"/>
                    <a:pt x="257" y="936"/>
                    <a:pt x="257" y="900"/>
                  </a:cubicBezTo>
                  <a:cubicBezTo>
                    <a:pt x="257" y="864"/>
                    <a:pt x="252" y="836"/>
                    <a:pt x="241" y="815"/>
                  </a:cubicBezTo>
                  <a:cubicBezTo>
                    <a:pt x="231" y="795"/>
                    <a:pt x="225" y="778"/>
                    <a:pt x="225" y="764"/>
                  </a:cubicBezTo>
                  <a:cubicBezTo>
                    <a:pt x="225" y="735"/>
                    <a:pt x="237" y="721"/>
                    <a:pt x="260" y="721"/>
                  </a:cubicBezTo>
                  <a:close/>
                  <a:moveTo>
                    <a:pt x="353" y="0"/>
                  </a:moveTo>
                  <a:cubicBezTo>
                    <a:pt x="383" y="0"/>
                    <a:pt x="420" y="18"/>
                    <a:pt x="462" y="54"/>
                  </a:cubicBezTo>
                  <a:cubicBezTo>
                    <a:pt x="505" y="91"/>
                    <a:pt x="526" y="123"/>
                    <a:pt x="526" y="151"/>
                  </a:cubicBezTo>
                  <a:cubicBezTo>
                    <a:pt x="526" y="165"/>
                    <a:pt x="518" y="185"/>
                    <a:pt x="503" y="209"/>
                  </a:cubicBezTo>
                  <a:cubicBezTo>
                    <a:pt x="488" y="233"/>
                    <a:pt x="470" y="278"/>
                    <a:pt x="449" y="343"/>
                  </a:cubicBezTo>
                  <a:cubicBezTo>
                    <a:pt x="427" y="408"/>
                    <a:pt x="397" y="468"/>
                    <a:pt x="358" y="521"/>
                  </a:cubicBezTo>
                  <a:cubicBezTo>
                    <a:pt x="386" y="518"/>
                    <a:pt x="424" y="510"/>
                    <a:pt x="472" y="499"/>
                  </a:cubicBezTo>
                  <a:cubicBezTo>
                    <a:pt x="520" y="487"/>
                    <a:pt x="557" y="473"/>
                    <a:pt x="583" y="458"/>
                  </a:cubicBezTo>
                  <a:cubicBezTo>
                    <a:pt x="610" y="442"/>
                    <a:pt x="635" y="435"/>
                    <a:pt x="660" y="435"/>
                  </a:cubicBezTo>
                  <a:cubicBezTo>
                    <a:pt x="684" y="435"/>
                    <a:pt x="721" y="451"/>
                    <a:pt x="771" y="484"/>
                  </a:cubicBezTo>
                  <a:cubicBezTo>
                    <a:pt x="821" y="516"/>
                    <a:pt x="846" y="545"/>
                    <a:pt x="846" y="569"/>
                  </a:cubicBezTo>
                  <a:cubicBezTo>
                    <a:pt x="846" y="594"/>
                    <a:pt x="824" y="609"/>
                    <a:pt x="781" y="614"/>
                  </a:cubicBezTo>
                  <a:cubicBezTo>
                    <a:pt x="735" y="620"/>
                    <a:pt x="677" y="656"/>
                    <a:pt x="605" y="723"/>
                  </a:cubicBezTo>
                  <a:cubicBezTo>
                    <a:pt x="584" y="747"/>
                    <a:pt x="565" y="759"/>
                    <a:pt x="549" y="759"/>
                  </a:cubicBezTo>
                  <a:cubicBezTo>
                    <a:pt x="533" y="759"/>
                    <a:pt x="525" y="748"/>
                    <a:pt x="525" y="727"/>
                  </a:cubicBezTo>
                  <a:cubicBezTo>
                    <a:pt x="525" y="707"/>
                    <a:pt x="535" y="678"/>
                    <a:pt x="556" y="638"/>
                  </a:cubicBezTo>
                  <a:cubicBezTo>
                    <a:pt x="576" y="599"/>
                    <a:pt x="587" y="576"/>
                    <a:pt x="587" y="570"/>
                  </a:cubicBezTo>
                  <a:cubicBezTo>
                    <a:pt x="587" y="564"/>
                    <a:pt x="587" y="561"/>
                    <a:pt x="587" y="561"/>
                  </a:cubicBezTo>
                  <a:cubicBezTo>
                    <a:pt x="578" y="561"/>
                    <a:pt x="551" y="570"/>
                    <a:pt x="505" y="588"/>
                  </a:cubicBezTo>
                  <a:cubicBezTo>
                    <a:pt x="460" y="607"/>
                    <a:pt x="422" y="616"/>
                    <a:pt x="392" y="616"/>
                  </a:cubicBezTo>
                  <a:cubicBezTo>
                    <a:pt x="362" y="616"/>
                    <a:pt x="338" y="614"/>
                    <a:pt x="321" y="610"/>
                  </a:cubicBezTo>
                  <a:cubicBezTo>
                    <a:pt x="293" y="657"/>
                    <a:pt x="264" y="696"/>
                    <a:pt x="233" y="728"/>
                  </a:cubicBezTo>
                  <a:cubicBezTo>
                    <a:pt x="214" y="748"/>
                    <a:pt x="198" y="762"/>
                    <a:pt x="185" y="769"/>
                  </a:cubicBezTo>
                  <a:lnTo>
                    <a:pt x="179" y="772"/>
                  </a:lnTo>
                  <a:lnTo>
                    <a:pt x="179" y="723"/>
                  </a:lnTo>
                  <a:lnTo>
                    <a:pt x="179" y="672"/>
                  </a:lnTo>
                  <a:lnTo>
                    <a:pt x="196" y="637"/>
                  </a:lnTo>
                  <a:cubicBezTo>
                    <a:pt x="234" y="558"/>
                    <a:pt x="265" y="481"/>
                    <a:pt x="288" y="407"/>
                  </a:cubicBezTo>
                  <a:cubicBezTo>
                    <a:pt x="319" y="309"/>
                    <a:pt x="335" y="235"/>
                    <a:pt x="335" y="186"/>
                  </a:cubicBezTo>
                  <a:cubicBezTo>
                    <a:pt x="335" y="137"/>
                    <a:pt x="330" y="105"/>
                    <a:pt x="321" y="88"/>
                  </a:cubicBezTo>
                  <a:cubicBezTo>
                    <a:pt x="313" y="72"/>
                    <a:pt x="308" y="58"/>
                    <a:pt x="308" y="45"/>
                  </a:cubicBezTo>
                  <a:cubicBezTo>
                    <a:pt x="308" y="15"/>
                    <a:pt x="323" y="0"/>
                    <a:pt x="353" y="0"/>
                  </a:cubicBezTo>
                  <a:close/>
                </a:path>
              </a:pathLst>
            </a:custGeom>
            <a:solidFill>
              <a:srgbClr val="FF0000"/>
            </a:solidFill>
            <a:effectLst/>
          </p:spPr>
          <p:txBody>
            <a:bodyPr wrap="square" rtlCol="0">
              <a:noAutofit/>
            </a:bodyPr>
            <a:lstStyle/>
            <a:p>
              <a:endParaRPr lang="zh-CN" altLang="en-US" sz="9600" b="1"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4006850" y="1882140"/>
            <a:ext cx="80518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>
                <a:latin typeface="华文楷体" panose="02010600040101010101" charset="-122"/>
                <a:ea typeface="华文楷体" panose="02010600040101010101" charset="-122"/>
              </a:rPr>
              <a:t>这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4553131" y="2151472"/>
            <a:ext cx="628650" cy="7912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61" h="1216">
                <a:moveTo>
                  <a:pt x="808" y="275"/>
                </a:moveTo>
                <a:cubicBezTo>
                  <a:pt x="843" y="275"/>
                  <a:pt x="877" y="283"/>
                  <a:pt x="910" y="298"/>
                </a:cubicBezTo>
                <a:cubicBezTo>
                  <a:pt x="944" y="314"/>
                  <a:pt x="961" y="332"/>
                  <a:pt x="961" y="352"/>
                </a:cubicBezTo>
                <a:cubicBezTo>
                  <a:pt x="961" y="387"/>
                  <a:pt x="909" y="411"/>
                  <a:pt x="807" y="425"/>
                </a:cubicBezTo>
                <a:cubicBezTo>
                  <a:pt x="705" y="438"/>
                  <a:pt x="632" y="446"/>
                  <a:pt x="588" y="448"/>
                </a:cubicBezTo>
                <a:cubicBezTo>
                  <a:pt x="651" y="472"/>
                  <a:pt x="682" y="496"/>
                  <a:pt x="682" y="520"/>
                </a:cubicBezTo>
                <a:cubicBezTo>
                  <a:pt x="682" y="545"/>
                  <a:pt x="673" y="571"/>
                  <a:pt x="653" y="599"/>
                </a:cubicBezTo>
                <a:cubicBezTo>
                  <a:pt x="652" y="602"/>
                  <a:pt x="643" y="628"/>
                  <a:pt x="629" y="678"/>
                </a:cubicBezTo>
                <a:cubicBezTo>
                  <a:pt x="615" y="727"/>
                  <a:pt x="604" y="760"/>
                  <a:pt x="596" y="778"/>
                </a:cubicBezTo>
                <a:cubicBezTo>
                  <a:pt x="588" y="796"/>
                  <a:pt x="578" y="811"/>
                  <a:pt x="565" y="824"/>
                </a:cubicBezTo>
                <a:cubicBezTo>
                  <a:pt x="692" y="919"/>
                  <a:pt x="768" y="987"/>
                  <a:pt x="795" y="1029"/>
                </a:cubicBezTo>
                <a:cubicBezTo>
                  <a:pt x="821" y="1071"/>
                  <a:pt x="835" y="1113"/>
                  <a:pt x="835" y="1154"/>
                </a:cubicBezTo>
                <a:cubicBezTo>
                  <a:pt x="835" y="1195"/>
                  <a:pt x="815" y="1216"/>
                  <a:pt x="775" y="1216"/>
                </a:cubicBezTo>
                <a:cubicBezTo>
                  <a:pt x="736" y="1216"/>
                  <a:pt x="695" y="1188"/>
                  <a:pt x="652" y="1131"/>
                </a:cubicBezTo>
                <a:cubicBezTo>
                  <a:pt x="609" y="1075"/>
                  <a:pt x="553" y="1009"/>
                  <a:pt x="483" y="936"/>
                </a:cubicBezTo>
                <a:cubicBezTo>
                  <a:pt x="417" y="1023"/>
                  <a:pt x="337" y="1091"/>
                  <a:pt x="245" y="1139"/>
                </a:cubicBezTo>
                <a:cubicBezTo>
                  <a:pt x="193" y="1166"/>
                  <a:pt x="149" y="1185"/>
                  <a:pt x="112" y="1197"/>
                </a:cubicBezTo>
                <a:lnTo>
                  <a:pt x="108" y="1198"/>
                </a:lnTo>
                <a:lnTo>
                  <a:pt x="10" y="1184"/>
                </a:lnTo>
                <a:lnTo>
                  <a:pt x="0" y="1171"/>
                </a:lnTo>
                <a:lnTo>
                  <a:pt x="0" y="1169"/>
                </a:lnTo>
                <a:cubicBezTo>
                  <a:pt x="6" y="1156"/>
                  <a:pt x="20" y="1145"/>
                  <a:pt x="43" y="1135"/>
                </a:cubicBezTo>
                <a:cubicBezTo>
                  <a:pt x="97" y="1110"/>
                  <a:pt x="161" y="1070"/>
                  <a:pt x="233" y="1014"/>
                </a:cubicBezTo>
                <a:cubicBezTo>
                  <a:pt x="306" y="958"/>
                  <a:pt x="363" y="906"/>
                  <a:pt x="404" y="859"/>
                </a:cubicBezTo>
                <a:cubicBezTo>
                  <a:pt x="386" y="845"/>
                  <a:pt x="349" y="810"/>
                  <a:pt x="295" y="752"/>
                </a:cubicBezTo>
                <a:cubicBezTo>
                  <a:pt x="240" y="694"/>
                  <a:pt x="201" y="655"/>
                  <a:pt x="177" y="635"/>
                </a:cubicBezTo>
                <a:cubicBezTo>
                  <a:pt x="153" y="614"/>
                  <a:pt x="141" y="595"/>
                  <a:pt x="141" y="578"/>
                </a:cubicBezTo>
                <a:cubicBezTo>
                  <a:pt x="141" y="560"/>
                  <a:pt x="149" y="551"/>
                  <a:pt x="167" y="551"/>
                </a:cubicBezTo>
                <a:cubicBezTo>
                  <a:pt x="184" y="551"/>
                  <a:pt x="205" y="558"/>
                  <a:pt x="231" y="571"/>
                </a:cubicBezTo>
                <a:cubicBezTo>
                  <a:pt x="256" y="584"/>
                  <a:pt x="302" y="617"/>
                  <a:pt x="368" y="669"/>
                </a:cubicBezTo>
                <a:cubicBezTo>
                  <a:pt x="434" y="720"/>
                  <a:pt x="466" y="749"/>
                  <a:pt x="464" y="755"/>
                </a:cubicBezTo>
                <a:cubicBezTo>
                  <a:pt x="496" y="676"/>
                  <a:pt x="511" y="595"/>
                  <a:pt x="511" y="514"/>
                </a:cubicBezTo>
                <a:cubicBezTo>
                  <a:pt x="511" y="489"/>
                  <a:pt x="510" y="472"/>
                  <a:pt x="508" y="463"/>
                </a:cubicBezTo>
                <a:cubicBezTo>
                  <a:pt x="355" y="488"/>
                  <a:pt x="268" y="503"/>
                  <a:pt x="247" y="508"/>
                </a:cubicBezTo>
                <a:cubicBezTo>
                  <a:pt x="225" y="512"/>
                  <a:pt x="198" y="514"/>
                  <a:pt x="164" y="514"/>
                </a:cubicBezTo>
                <a:cubicBezTo>
                  <a:pt x="131" y="514"/>
                  <a:pt x="100" y="508"/>
                  <a:pt x="72" y="496"/>
                </a:cubicBezTo>
                <a:cubicBezTo>
                  <a:pt x="44" y="484"/>
                  <a:pt x="30" y="468"/>
                  <a:pt x="30" y="449"/>
                </a:cubicBezTo>
                <a:cubicBezTo>
                  <a:pt x="30" y="430"/>
                  <a:pt x="58" y="417"/>
                  <a:pt x="116" y="410"/>
                </a:cubicBezTo>
                <a:cubicBezTo>
                  <a:pt x="174" y="403"/>
                  <a:pt x="265" y="387"/>
                  <a:pt x="391" y="362"/>
                </a:cubicBezTo>
                <a:cubicBezTo>
                  <a:pt x="517" y="337"/>
                  <a:pt x="609" y="316"/>
                  <a:pt x="668" y="300"/>
                </a:cubicBezTo>
                <a:cubicBezTo>
                  <a:pt x="727" y="283"/>
                  <a:pt x="773" y="275"/>
                  <a:pt x="808" y="275"/>
                </a:cubicBezTo>
                <a:close/>
                <a:moveTo>
                  <a:pt x="350" y="0"/>
                </a:moveTo>
                <a:cubicBezTo>
                  <a:pt x="396" y="0"/>
                  <a:pt x="449" y="14"/>
                  <a:pt x="508" y="41"/>
                </a:cubicBezTo>
                <a:cubicBezTo>
                  <a:pt x="566" y="69"/>
                  <a:pt x="596" y="113"/>
                  <a:pt x="596" y="173"/>
                </a:cubicBezTo>
                <a:cubicBezTo>
                  <a:pt x="596" y="202"/>
                  <a:pt x="589" y="226"/>
                  <a:pt x="575" y="247"/>
                </a:cubicBezTo>
                <a:cubicBezTo>
                  <a:pt x="561" y="267"/>
                  <a:pt x="542" y="277"/>
                  <a:pt x="516" y="277"/>
                </a:cubicBezTo>
                <a:cubicBezTo>
                  <a:pt x="491" y="277"/>
                  <a:pt x="466" y="263"/>
                  <a:pt x="440" y="235"/>
                </a:cubicBezTo>
                <a:cubicBezTo>
                  <a:pt x="414" y="207"/>
                  <a:pt x="385" y="169"/>
                  <a:pt x="354" y="122"/>
                </a:cubicBezTo>
                <a:cubicBezTo>
                  <a:pt x="324" y="75"/>
                  <a:pt x="308" y="43"/>
                  <a:pt x="308" y="26"/>
                </a:cubicBezTo>
                <a:cubicBezTo>
                  <a:pt x="308" y="9"/>
                  <a:pt x="322" y="0"/>
                  <a:pt x="3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square" rtlCol="0">
            <a:noAutofit/>
          </a:bodyPr>
          <a:lstStyle/>
          <a:p>
            <a:endParaRPr lang="zh-CN" altLang="en-US" sz="9600" b="1">
              <a:latin typeface="华文楷体" panose="02010600040101010101" charset="-122"/>
              <a:ea typeface="华文楷体" panose="02010600040101010101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3947795" y="4500880"/>
            <a:ext cx="1397635" cy="1568450"/>
            <a:chOff x="6217" y="7088"/>
            <a:chExt cx="2201" cy="2470"/>
          </a:xfrm>
        </p:grpSpPr>
        <p:sp>
          <p:nvSpPr>
            <p:cNvPr id="59" name="文本框 58"/>
            <p:cNvSpPr txBox="1"/>
            <p:nvPr/>
          </p:nvSpPr>
          <p:spPr>
            <a:xfrm>
              <a:off x="6217" y="7088"/>
              <a:ext cx="2201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b="1">
                  <a:latin typeface="华文楷体" panose="02010600040101010101" charset="-122"/>
                  <a:ea typeface="华文楷体" panose="02010600040101010101" charset="-122"/>
                </a:rPr>
                <a:t>边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7011" y="7469"/>
              <a:ext cx="1062" cy="132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32" h="1216">
                  <a:moveTo>
                    <a:pt x="406" y="0"/>
                  </a:moveTo>
                  <a:cubicBezTo>
                    <a:pt x="432" y="0"/>
                    <a:pt x="473" y="12"/>
                    <a:pt x="528" y="36"/>
                  </a:cubicBezTo>
                  <a:cubicBezTo>
                    <a:pt x="584" y="61"/>
                    <a:pt x="612" y="88"/>
                    <a:pt x="612" y="119"/>
                  </a:cubicBezTo>
                  <a:cubicBezTo>
                    <a:pt x="612" y="134"/>
                    <a:pt x="605" y="156"/>
                    <a:pt x="590" y="185"/>
                  </a:cubicBezTo>
                  <a:cubicBezTo>
                    <a:pt x="575" y="214"/>
                    <a:pt x="555" y="287"/>
                    <a:pt x="531" y="403"/>
                  </a:cubicBezTo>
                  <a:cubicBezTo>
                    <a:pt x="608" y="381"/>
                    <a:pt x="658" y="364"/>
                    <a:pt x="680" y="351"/>
                  </a:cubicBezTo>
                  <a:cubicBezTo>
                    <a:pt x="702" y="338"/>
                    <a:pt x="725" y="331"/>
                    <a:pt x="748" y="331"/>
                  </a:cubicBezTo>
                  <a:cubicBezTo>
                    <a:pt x="772" y="331"/>
                    <a:pt x="809" y="347"/>
                    <a:pt x="858" y="378"/>
                  </a:cubicBezTo>
                  <a:cubicBezTo>
                    <a:pt x="907" y="409"/>
                    <a:pt x="932" y="437"/>
                    <a:pt x="932" y="461"/>
                  </a:cubicBezTo>
                  <a:cubicBezTo>
                    <a:pt x="932" y="477"/>
                    <a:pt x="921" y="494"/>
                    <a:pt x="898" y="514"/>
                  </a:cubicBezTo>
                  <a:cubicBezTo>
                    <a:pt x="876" y="534"/>
                    <a:pt x="862" y="576"/>
                    <a:pt x="856" y="640"/>
                  </a:cubicBezTo>
                  <a:cubicBezTo>
                    <a:pt x="841" y="779"/>
                    <a:pt x="825" y="886"/>
                    <a:pt x="809" y="962"/>
                  </a:cubicBezTo>
                  <a:cubicBezTo>
                    <a:pt x="792" y="1038"/>
                    <a:pt x="764" y="1099"/>
                    <a:pt x="724" y="1146"/>
                  </a:cubicBezTo>
                  <a:cubicBezTo>
                    <a:pt x="685" y="1193"/>
                    <a:pt x="654" y="1216"/>
                    <a:pt x="631" y="1216"/>
                  </a:cubicBezTo>
                  <a:cubicBezTo>
                    <a:pt x="608" y="1216"/>
                    <a:pt x="589" y="1199"/>
                    <a:pt x="573" y="1165"/>
                  </a:cubicBezTo>
                  <a:cubicBezTo>
                    <a:pt x="545" y="1118"/>
                    <a:pt x="505" y="1070"/>
                    <a:pt x="453" y="1021"/>
                  </a:cubicBezTo>
                  <a:cubicBezTo>
                    <a:pt x="444" y="1012"/>
                    <a:pt x="439" y="1001"/>
                    <a:pt x="439" y="989"/>
                  </a:cubicBezTo>
                  <a:cubicBezTo>
                    <a:pt x="439" y="976"/>
                    <a:pt x="446" y="969"/>
                    <a:pt x="461" y="969"/>
                  </a:cubicBezTo>
                  <a:cubicBezTo>
                    <a:pt x="475" y="969"/>
                    <a:pt x="497" y="972"/>
                    <a:pt x="526" y="977"/>
                  </a:cubicBezTo>
                  <a:cubicBezTo>
                    <a:pt x="554" y="982"/>
                    <a:pt x="577" y="984"/>
                    <a:pt x="593" y="984"/>
                  </a:cubicBezTo>
                  <a:cubicBezTo>
                    <a:pt x="609" y="984"/>
                    <a:pt x="621" y="980"/>
                    <a:pt x="629" y="970"/>
                  </a:cubicBezTo>
                  <a:cubicBezTo>
                    <a:pt x="637" y="961"/>
                    <a:pt x="648" y="938"/>
                    <a:pt x="662" y="900"/>
                  </a:cubicBezTo>
                  <a:cubicBezTo>
                    <a:pt x="675" y="863"/>
                    <a:pt x="687" y="809"/>
                    <a:pt x="697" y="741"/>
                  </a:cubicBezTo>
                  <a:cubicBezTo>
                    <a:pt x="707" y="672"/>
                    <a:pt x="712" y="614"/>
                    <a:pt x="712" y="567"/>
                  </a:cubicBezTo>
                  <a:cubicBezTo>
                    <a:pt x="712" y="520"/>
                    <a:pt x="710" y="491"/>
                    <a:pt x="704" y="481"/>
                  </a:cubicBezTo>
                  <a:cubicBezTo>
                    <a:pt x="699" y="470"/>
                    <a:pt x="685" y="465"/>
                    <a:pt x="662" y="465"/>
                  </a:cubicBezTo>
                  <a:cubicBezTo>
                    <a:pt x="639" y="465"/>
                    <a:pt x="590" y="474"/>
                    <a:pt x="517" y="492"/>
                  </a:cubicBezTo>
                  <a:cubicBezTo>
                    <a:pt x="484" y="647"/>
                    <a:pt x="438" y="775"/>
                    <a:pt x="379" y="878"/>
                  </a:cubicBezTo>
                  <a:cubicBezTo>
                    <a:pt x="320" y="982"/>
                    <a:pt x="253" y="1062"/>
                    <a:pt x="176" y="1120"/>
                  </a:cubicBezTo>
                  <a:cubicBezTo>
                    <a:pt x="128" y="1156"/>
                    <a:pt x="90" y="1181"/>
                    <a:pt x="62" y="1195"/>
                  </a:cubicBezTo>
                  <a:lnTo>
                    <a:pt x="54" y="1198"/>
                  </a:lnTo>
                  <a:lnTo>
                    <a:pt x="0" y="1160"/>
                  </a:lnTo>
                  <a:lnTo>
                    <a:pt x="2" y="1156"/>
                  </a:lnTo>
                  <a:cubicBezTo>
                    <a:pt x="6" y="1150"/>
                    <a:pt x="11" y="1145"/>
                    <a:pt x="17" y="1139"/>
                  </a:cubicBezTo>
                  <a:cubicBezTo>
                    <a:pt x="122" y="1042"/>
                    <a:pt x="200" y="947"/>
                    <a:pt x="252" y="855"/>
                  </a:cubicBezTo>
                  <a:cubicBezTo>
                    <a:pt x="305" y="762"/>
                    <a:pt x="345" y="653"/>
                    <a:pt x="373" y="525"/>
                  </a:cubicBezTo>
                  <a:cubicBezTo>
                    <a:pt x="329" y="541"/>
                    <a:pt x="289" y="553"/>
                    <a:pt x="255" y="563"/>
                  </a:cubicBezTo>
                  <a:cubicBezTo>
                    <a:pt x="221" y="573"/>
                    <a:pt x="191" y="578"/>
                    <a:pt x="165" y="578"/>
                  </a:cubicBezTo>
                  <a:cubicBezTo>
                    <a:pt x="140" y="578"/>
                    <a:pt x="114" y="570"/>
                    <a:pt x="89" y="554"/>
                  </a:cubicBezTo>
                  <a:cubicBezTo>
                    <a:pt x="64" y="538"/>
                    <a:pt x="52" y="522"/>
                    <a:pt x="52" y="506"/>
                  </a:cubicBezTo>
                  <a:cubicBezTo>
                    <a:pt x="52" y="479"/>
                    <a:pt x="78" y="465"/>
                    <a:pt x="130" y="465"/>
                  </a:cubicBezTo>
                  <a:cubicBezTo>
                    <a:pt x="183" y="465"/>
                    <a:pt x="269" y="453"/>
                    <a:pt x="389" y="430"/>
                  </a:cubicBezTo>
                  <a:cubicBezTo>
                    <a:pt x="403" y="357"/>
                    <a:pt x="409" y="289"/>
                    <a:pt x="409" y="226"/>
                  </a:cubicBezTo>
                  <a:cubicBezTo>
                    <a:pt x="409" y="163"/>
                    <a:pt x="402" y="121"/>
                    <a:pt x="388" y="98"/>
                  </a:cubicBezTo>
                  <a:cubicBezTo>
                    <a:pt x="375" y="76"/>
                    <a:pt x="368" y="54"/>
                    <a:pt x="368" y="32"/>
                  </a:cubicBezTo>
                  <a:cubicBezTo>
                    <a:pt x="368" y="11"/>
                    <a:pt x="381" y="0"/>
                    <a:pt x="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rtlCol="0">
              <a:noAutofit/>
            </a:bodyPr>
            <a:lstStyle/>
            <a:p>
              <a:endParaRPr lang="zh-CN" altLang="en-US" sz="9600" b="1" dirty="0"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6852285" y="1833880"/>
            <a:ext cx="1447191" cy="1568764"/>
            <a:chOff x="12573" y="337"/>
            <a:chExt cx="2189" cy="2410"/>
          </a:xfrm>
        </p:grpSpPr>
        <p:sp>
          <p:nvSpPr>
            <p:cNvPr id="67" name="文本框 66"/>
            <p:cNvSpPr txBox="1"/>
            <p:nvPr/>
          </p:nvSpPr>
          <p:spPr>
            <a:xfrm>
              <a:off x="12573" y="337"/>
              <a:ext cx="2189" cy="2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b="1">
                  <a:latin typeface="华文楷体" panose="02010600040101010101" charset="-122"/>
                  <a:ea typeface="华文楷体" panose="02010600040101010101" charset="-122"/>
                </a:rPr>
                <a:t>左</a:t>
              </a: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13120" y="1540"/>
              <a:ext cx="1330" cy="69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0" h="693">
                  <a:moveTo>
                    <a:pt x="894" y="0"/>
                  </a:moveTo>
                  <a:cubicBezTo>
                    <a:pt x="918" y="0"/>
                    <a:pt x="948" y="8"/>
                    <a:pt x="982" y="24"/>
                  </a:cubicBezTo>
                  <a:cubicBezTo>
                    <a:pt x="1017" y="41"/>
                    <a:pt x="1035" y="59"/>
                    <a:pt x="1035" y="80"/>
                  </a:cubicBezTo>
                  <a:cubicBezTo>
                    <a:pt x="1035" y="100"/>
                    <a:pt x="1017" y="117"/>
                    <a:pt x="983" y="131"/>
                  </a:cubicBezTo>
                  <a:cubicBezTo>
                    <a:pt x="948" y="144"/>
                    <a:pt x="838" y="160"/>
                    <a:pt x="654" y="179"/>
                  </a:cubicBezTo>
                  <a:cubicBezTo>
                    <a:pt x="717" y="188"/>
                    <a:pt x="749" y="212"/>
                    <a:pt x="749" y="250"/>
                  </a:cubicBezTo>
                  <a:cubicBezTo>
                    <a:pt x="749" y="259"/>
                    <a:pt x="747" y="269"/>
                    <a:pt x="744" y="280"/>
                  </a:cubicBezTo>
                  <a:cubicBezTo>
                    <a:pt x="734" y="314"/>
                    <a:pt x="723" y="395"/>
                    <a:pt x="711" y="521"/>
                  </a:cubicBezTo>
                  <a:cubicBezTo>
                    <a:pt x="879" y="503"/>
                    <a:pt x="974" y="491"/>
                    <a:pt x="996" y="487"/>
                  </a:cubicBezTo>
                  <a:cubicBezTo>
                    <a:pt x="1018" y="482"/>
                    <a:pt x="1047" y="480"/>
                    <a:pt x="1084" y="480"/>
                  </a:cubicBezTo>
                  <a:cubicBezTo>
                    <a:pt x="1121" y="480"/>
                    <a:pt x="1167" y="494"/>
                    <a:pt x="1220" y="524"/>
                  </a:cubicBezTo>
                  <a:cubicBezTo>
                    <a:pt x="1273" y="553"/>
                    <a:pt x="1300" y="584"/>
                    <a:pt x="1300" y="619"/>
                  </a:cubicBezTo>
                  <a:cubicBezTo>
                    <a:pt x="1300" y="653"/>
                    <a:pt x="1273" y="670"/>
                    <a:pt x="1218" y="670"/>
                  </a:cubicBezTo>
                  <a:cubicBezTo>
                    <a:pt x="1196" y="670"/>
                    <a:pt x="1169" y="667"/>
                    <a:pt x="1138" y="660"/>
                  </a:cubicBezTo>
                  <a:cubicBezTo>
                    <a:pt x="1106" y="653"/>
                    <a:pt x="1048" y="646"/>
                    <a:pt x="964" y="640"/>
                  </a:cubicBezTo>
                  <a:cubicBezTo>
                    <a:pt x="880" y="634"/>
                    <a:pt x="798" y="631"/>
                    <a:pt x="718" y="631"/>
                  </a:cubicBezTo>
                  <a:cubicBezTo>
                    <a:pt x="637" y="631"/>
                    <a:pt x="534" y="639"/>
                    <a:pt x="409" y="654"/>
                  </a:cubicBezTo>
                  <a:cubicBezTo>
                    <a:pt x="283" y="670"/>
                    <a:pt x="212" y="680"/>
                    <a:pt x="197" y="685"/>
                  </a:cubicBezTo>
                  <a:cubicBezTo>
                    <a:pt x="181" y="690"/>
                    <a:pt x="167" y="693"/>
                    <a:pt x="155" y="693"/>
                  </a:cubicBezTo>
                  <a:cubicBezTo>
                    <a:pt x="120" y="693"/>
                    <a:pt x="86" y="681"/>
                    <a:pt x="52" y="657"/>
                  </a:cubicBezTo>
                  <a:cubicBezTo>
                    <a:pt x="17" y="634"/>
                    <a:pt x="0" y="612"/>
                    <a:pt x="0" y="591"/>
                  </a:cubicBezTo>
                  <a:cubicBezTo>
                    <a:pt x="0" y="571"/>
                    <a:pt x="18" y="561"/>
                    <a:pt x="53" y="561"/>
                  </a:cubicBezTo>
                  <a:lnTo>
                    <a:pt x="105" y="563"/>
                  </a:lnTo>
                  <a:cubicBezTo>
                    <a:pt x="174" y="563"/>
                    <a:pt x="329" y="553"/>
                    <a:pt x="568" y="532"/>
                  </a:cubicBezTo>
                  <a:cubicBezTo>
                    <a:pt x="574" y="445"/>
                    <a:pt x="578" y="370"/>
                    <a:pt x="578" y="307"/>
                  </a:cubicBezTo>
                  <a:cubicBezTo>
                    <a:pt x="578" y="244"/>
                    <a:pt x="573" y="207"/>
                    <a:pt x="563" y="196"/>
                  </a:cubicBezTo>
                  <a:cubicBezTo>
                    <a:pt x="529" y="200"/>
                    <a:pt x="493" y="202"/>
                    <a:pt x="455" y="202"/>
                  </a:cubicBezTo>
                  <a:cubicBezTo>
                    <a:pt x="417" y="202"/>
                    <a:pt x="384" y="194"/>
                    <a:pt x="356" y="178"/>
                  </a:cubicBezTo>
                  <a:cubicBezTo>
                    <a:pt x="349" y="174"/>
                    <a:pt x="343" y="170"/>
                    <a:pt x="338" y="166"/>
                  </a:cubicBezTo>
                  <a:lnTo>
                    <a:pt x="333" y="162"/>
                  </a:lnTo>
                  <a:lnTo>
                    <a:pt x="380" y="96"/>
                  </a:lnTo>
                  <a:lnTo>
                    <a:pt x="382" y="95"/>
                  </a:lnTo>
                  <a:lnTo>
                    <a:pt x="390" y="94"/>
                  </a:lnTo>
                  <a:cubicBezTo>
                    <a:pt x="393" y="94"/>
                    <a:pt x="396" y="93"/>
                    <a:pt x="400" y="93"/>
                  </a:cubicBezTo>
                  <a:cubicBezTo>
                    <a:pt x="457" y="89"/>
                    <a:pt x="581" y="65"/>
                    <a:pt x="773" y="19"/>
                  </a:cubicBezTo>
                  <a:cubicBezTo>
                    <a:pt x="830" y="6"/>
                    <a:pt x="870" y="0"/>
                    <a:pt x="894" y="0"/>
                  </a:cubicBezTo>
                  <a:close/>
                </a:path>
              </a:pathLst>
            </a:custGeom>
            <a:ln>
              <a:solidFill>
                <a:srgbClr val="000000">
                  <a:alpha val="0"/>
                </a:srgb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noAutofit/>
            </a:bodyPr>
            <a:lstStyle/>
            <a:p>
              <a:endParaRPr lang="zh-CN" altLang="en-US" sz="9600" b="1"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6847840" y="4441190"/>
            <a:ext cx="1245870" cy="1568450"/>
            <a:chOff x="12745" y="161"/>
            <a:chExt cx="1962" cy="2470"/>
          </a:xfrm>
        </p:grpSpPr>
        <p:sp>
          <p:nvSpPr>
            <p:cNvPr id="71" name="文本框 70"/>
            <p:cNvSpPr txBox="1"/>
            <p:nvPr/>
          </p:nvSpPr>
          <p:spPr>
            <a:xfrm>
              <a:off x="12745" y="161"/>
              <a:ext cx="1962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b="1">
                  <a:latin typeface="华文楷体" panose="02010600040101010101" charset="-122"/>
                  <a:ea typeface="华文楷体" panose="02010600040101010101" charset="-122"/>
                </a:rPr>
                <a:t>右</a:t>
              </a: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13627" y="1450"/>
              <a:ext cx="881" cy="73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1" h="731">
                  <a:moveTo>
                    <a:pt x="547" y="155"/>
                  </a:moveTo>
                  <a:cubicBezTo>
                    <a:pt x="514" y="155"/>
                    <a:pt x="378" y="171"/>
                    <a:pt x="138" y="205"/>
                  </a:cubicBezTo>
                  <a:cubicBezTo>
                    <a:pt x="149" y="288"/>
                    <a:pt x="157" y="386"/>
                    <a:pt x="164" y="499"/>
                  </a:cubicBezTo>
                  <a:cubicBezTo>
                    <a:pt x="297" y="483"/>
                    <a:pt x="391" y="469"/>
                    <a:pt x="444" y="459"/>
                  </a:cubicBezTo>
                  <a:cubicBezTo>
                    <a:pt x="498" y="449"/>
                    <a:pt x="531" y="439"/>
                    <a:pt x="543" y="429"/>
                  </a:cubicBezTo>
                  <a:cubicBezTo>
                    <a:pt x="555" y="418"/>
                    <a:pt x="567" y="392"/>
                    <a:pt x="577" y="350"/>
                  </a:cubicBezTo>
                  <a:cubicBezTo>
                    <a:pt x="588" y="308"/>
                    <a:pt x="594" y="267"/>
                    <a:pt x="594" y="227"/>
                  </a:cubicBezTo>
                  <a:cubicBezTo>
                    <a:pt x="594" y="187"/>
                    <a:pt x="593" y="166"/>
                    <a:pt x="591" y="164"/>
                  </a:cubicBezTo>
                  <a:cubicBezTo>
                    <a:pt x="590" y="161"/>
                    <a:pt x="586" y="159"/>
                    <a:pt x="578" y="157"/>
                  </a:cubicBezTo>
                  <a:cubicBezTo>
                    <a:pt x="571" y="156"/>
                    <a:pt x="561" y="155"/>
                    <a:pt x="547" y="155"/>
                  </a:cubicBezTo>
                  <a:close/>
                  <a:moveTo>
                    <a:pt x="632" y="0"/>
                  </a:moveTo>
                  <a:cubicBezTo>
                    <a:pt x="655" y="0"/>
                    <a:pt x="687" y="11"/>
                    <a:pt x="727" y="33"/>
                  </a:cubicBezTo>
                  <a:cubicBezTo>
                    <a:pt x="767" y="55"/>
                    <a:pt x="803" y="75"/>
                    <a:pt x="834" y="93"/>
                  </a:cubicBezTo>
                  <a:cubicBezTo>
                    <a:pt x="865" y="111"/>
                    <a:pt x="881" y="128"/>
                    <a:pt x="881" y="145"/>
                  </a:cubicBezTo>
                  <a:cubicBezTo>
                    <a:pt x="881" y="161"/>
                    <a:pt x="870" y="180"/>
                    <a:pt x="849" y="200"/>
                  </a:cubicBezTo>
                  <a:cubicBezTo>
                    <a:pt x="828" y="220"/>
                    <a:pt x="801" y="260"/>
                    <a:pt x="769" y="320"/>
                  </a:cubicBezTo>
                  <a:cubicBezTo>
                    <a:pt x="737" y="381"/>
                    <a:pt x="721" y="416"/>
                    <a:pt x="721" y="428"/>
                  </a:cubicBezTo>
                  <a:cubicBezTo>
                    <a:pt x="721" y="439"/>
                    <a:pt x="722" y="445"/>
                    <a:pt x="723" y="446"/>
                  </a:cubicBezTo>
                  <a:cubicBezTo>
                    <a:pt x="747" y="472"/>
                    <a:pt x="759" y="495"/>
                    <a:pt x="759" y="515"/>
                  </a:cubicBezTo>
                  <a:cubicBezTo>
                    <a:pt x="759" y="536"/>
                    <a:pt x="749" y="551"/>
                    <a:pt x="730" y="561"/>
                  </a:cubicBezTo>
                  <a:cubicBezTo>
                    <a:pt x="711" y="571"/>
                    <a:pt x="649" y="580"/>
                    <a:pt x="546" y="589"/>
                  </a:cubicBezTo>
                  <a:cubicBezTo>
                    <a:pt x="443" y="598"/>
                    <a:pt x="316" y="605"/>
                    <a:pt x="165" y="610"/>
                  </a:cubicBezTo>
                  <a:cubicBezTo>
                    <a:pt x="164" y="640"/>
                    <a:pt x="160" y="668"/>
                    <a:pt x="152" y="693"/>
                  </a:cubicBezTo>
                  <a:cubicBezTo>
                    <a:pt x="144" y="718"/>
                    <a:pt x="129" y="731"/>
                    <a:pt x="107" y="731"/>
                  </a:cubicBezTo>
                  <a:cubicBezTo>
                    <a:pt x="85" y="731"/>
                    <a:pt x="68" y="715"/>
                    <a:pt x="56" y="683"/>
                  </a:cubicBezTo>
                  <a:cubicBezTo>
                    <a:pt x="43" y="651"/>
                    <a:pt x="35" y="610"/>
                    <a:pt x="31" y="559"/>
                  </a:cubicBezTo>
                  <a:cubicBezTo>
                    <a:pt x="17" y="363"/>
                    <a:pt x="7" y="246"/>
                    <a:pt x="1" y="208"/>
                  </a:cubicBezTo>
                  <a:lnTo>
                    <a:pt x="0" y="204"/>
                  </a:lnTo>
                  <a:lnTo>
                    <a:pt x="26" y="168"/>
                  </a:lnTo>
                  <a:lnTo>
                    <a:pt x="73" y="102"/>
                  </a:lnTo>
                  <a:lnTo>
                    <a:pt x="74" y="102"/>
                  </a:lnTo>
                  <a:cubicBezTo>
                    <a:pt x="76" y="103"/>
                    <a:pt x="80" y="105"/>
                    <a:pt x="85" y="107"/>
                  </a:cubicBezTo>
                  <a:cubicBezTo>
                    <a:pt x="164" y="104"/>
                    <a:pt x="252" y="92"/>
                    <a:pt x="351" y="73"/>
                  </a:cubicBezTo>
                  <a:cubicBezTo>
                    <a:pt x="449" y="54"/>
                    <a:pt x="518" y="36"/>
                    <a:pt x="556" y="19"/>
                  </a:cubicBezTo>
                  <a:cubicBezTo>
                    <a:pt x="583" y="6"/>
                    <a:pt x="609" y="0"/>
                    <a:pt x="632" y="0"/>
                  </a:cubicBezTo>
                  <a:close/>
                </a:path>
              </a:pathLst>
            </a:custGeom>
            <a:ln>
              <a:solidFill>
                <a:srgbClr val="000000">
                  <a:alpha val="0"/>
                </a:srgb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noAutofit/>
            </a:bodyPr>
            <a:lstStyle/>
            <a:p>
              <a:endParaRPr lang="zh-CN" altLang="en-US" sz="9600" b="1"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9914890" y="1833880"/>
            <a:ext cx="1085215" cy="1568450"/>
            <a:chOff x="12644" y="-172"/>
            <a:chExt cx="1709" cy="2470"/>
          </a:xfrm>
        </p:grpSpPr>
        <p:grpSp>
          <p:nvGrpSpPr>
            <p:cNvPr id="83" name="组合 82"/>
            <p:cNvGrpSpPr/>
            <p:nvPr/>
          </p:nvGrpSpPr>
          <p:grpSpPr>
            <a:xfrm>
              <a:off x="12644" y="-172"/>
              <a:ext cx="1709" cy="2470"/>
              <a:chOff x="12644" y="-172"/>
              <a:chExt cx="1709" cy="2470"/>
            </a:xfrm>
          </p:grpSpPr>
          <p:sp>
            <p:nvSpPr>
              <p:cNvPr id="79" name="文本框 78"/>
              <p:cNvSpPr txBox="1"/>
              <p:nvPr/>
            </p:nvSpPr>
            <p:spPr>
              <a:xfrm>
                <a:off x="12644" y="-172"/>
                <a:ext cx="1434" cy="2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9600" b="1">
                    <a:latin typeface="华文楷体" panose="02010600040101010101" charset="-122"/>
                    <a:ea typeface="华文楷体" panose="02010600040101010101" charset="-122"/>
                  </a:rPr>
                  <a:t>年</a:t>
                </a: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13338" y="565"/>
                <a:ext cx="1015" cy="655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56" h="589">
                    <a:moveTo>
                      <a:pt x="401" y="45"/>
                    </a:moveTo>
                    <a:lnTo>
                      <a:pt x="401" y="47"/>
                    </a:lnTo>
                    <a:lnTo>
                      <a:pt x="399" y="47"/>
                    </a:lnTo>
                    <a:lnTo>
                      <a:pt x="401" y="45"/>
                    </a:lnTo>
                    <a:close/>
                    <a:moveTo>
                      <a:pt x="612" y="0"/>
                    </a:moveTo>
                    <a:lnTo>
                      <a:pt x="636" y="0"/>
                    </a:lnTo>
                    <a:lnTo>
                      <a:pt x="628" y="2"/>
                    </a:lnTo>
                    <a:cubicBezTo>
                      <a:pt x="605" y="6"/>
                      <a:pt x="581" y="11"/>
                      <a:pt x="555" y="16"/>
                    </a:cubicBezTo>
                    <a:cubicBezTo>
                      <a:pt x="592" y="22"/>
                      <a:pt x="611" y="40"/>
                      <a:pt x="611" y="71"/>
                    </a:cubicBezTo>
                    <a:cubicBezTo>
                      <a:pt x="611" y="83"/>
                      <a:pt x="609" y="95"/>
                      <a:pt x="605" y="107"/>
                    </a:cubicBezTo>
                    <a:cubicBezTo>
                      <a:pt x="601" y="120"/>
                      <a:pt x="598" y="152"/>
                      <a:pt x="596" y="206"/>
                    </a:cubicBezTo>
                    <a:cubicBezTo>
                      <a:pt x="621" y="197"/>
                      <a:pt x="655" y="187"/>
                      <a:pt x="700" y="175"/>
                    </a:cubicBezTo>
                    <a:cubicBezTo>
                      <a:pt x="744" y="163"/>
                      <a:pt x="781" y="157"/>
                      <a:pt x="810" y="157"/>
                    </a:cubicBezTo>
                    <a:cubicBezTo>
                      <a:pt x="839" y="157"/>
                      <a:pt x="870" y="165"/>
                      <a:pt x="904" y="181"/>
                    </a:cubicBezTo>
                    <a:cubicBezTo>
                      <a:pt x="938" y="198"/>
                      <a:pt x="956" y="215"/>
                      <a:pt x="956" y="234"/>
                    </a:cubicBezTo>
                    <a:cubicBezTo>
                      <a:pt x="956" y="262"/>
                      <a:pt x="924" y="279"/>
                      <a:pt x="862" y="287"/>
                    </a:cubicBezTo>
                    <a:cubicBezTo>
                      <a:pt x="764" y="297"/>
                      <a:pt x="675" y="309"/>
                      <a:pt x="596" y="322"/>
                    </a:cubicBezTo>
                    <a:lnTo>
                      <a:pt x="596" y="500"/>
                    </a:lnTo>
                    <a:lnTo>
                      <a:pt x="567" y="513"/>
                    </a:lnTo>
                    <a:lnTo>
                      <a:pt x="461" y="543"/>
                    </a:lnTo>
                    <a:lnTo>
                      <a:pt x="458" y="543"/>
                    </a:lnTo>
                    <a:lnTo>
                      <a:pt x="458" y="536"/>
                    </a:lnTo>
                    <a:cubicBezTo>
                      <a:pt x="460" y="455"/>
                      <a:pt x="460" y="389"/>
                      <a:pt x="458" y="340"/>
                    </a:cubicBezTo>
                    <a:cubicBezTo>
                      <a:pt x="354" y="361"/>
                      <a:pt x="284" y="372"/>
                      <a:pt x="249" y="372"/>
                    </a:cubicBezTo>
                    <a:cubicBezTo>
                      <a:pt x="213" y="372"/>
                      <a:pt x="193" y="370"/>
                      <a:pt x="188" y="366"/>
                    </a:cubicBezTo>
                    <a:cubicBezTo>
                      <a:pt x="202" y="415"/>
                      <a:pt x="211" y="482"/>
                      <a:pt x="216" y="568"/>
                    </a:cubicBezTo>
                    <a:lnTo>
                      <a:pt x="216" y="579"/>
                    </a:lnTo>
                    <a:lnTo>
                      <a:pt x="144" y="589"/>
                    </a:lnTo>
                    <a:lnTo>
                      <a:pt x="106" y="589"/>
                    </a:lnTo>
                    <a:lnTo>
                      <a:pt x="103" y="574"/>
                    </a:lnTo>
                    <a:cubicBezTo>
                      <a:pt x="80" y="455"/>
                      <a:pt x="57" y="383"/>
                      <a:pt x="33" y="359"/>
                    </a:cubicBezTo>
                    <a:cubicBezTo>
                      <a:pt x="11" y="336"/>
                      <a:pt x="0" y="315"/>
                      <a:pt x="0" y="293"/>
                    </a:cubicBezTo>
                    <a:cubicBezTo>
                      <a:pt x="0" y="271"/>
                      <a:pt x="14" y="260"/>
                      <a:pt x="41" y="260"/>
                    </a:cubicBezTo>
                    <a:cubicBezTo>
                      <a:pt x="68" y="260"/>
                      <a:pt x="100" y="269"/>
                      <a:pt x="138" y="285"/>
                    </a:cubicBezTo>
                    <a:cubicBezTo>
                      <a:pt x="238" y="270"/>
                      <a:pt x="344" y="252"/>
                      <a:pt x="455" y="230"/>
                    </a:cubicBezTo>
                    <a:cubicBezTo>
                      <a:pt x="454" y="155"/>
                      <a:pt x="450" y="98"/>
                      <a:pt x="444" y="58"/>
                    </a:cubicBezTo>
                    <a:lnTo>
                      <a:pt x="444" y="57"/>
                    </a:lnTo>
                    <a:lnTo>
                      <a:pt x="506" y="30"/>
                    </a:lnTo>
                    <a:lnTo>
                      <a:pt x="612" y="0"/>
                    </a:lnTo>
                    <a:close/>
                  </a:path>
                </a:pathLst>
              </a:custGeom>
              <a:solidFill>
                <a:srgbClr val="E2AEAB"/>
              </a:solidFill>
              <a:ln>
                <a:noFill/>
              </a:ln>
              <a:effectLst/>
            </p:spPr>
            <p:txBody>
              <a:bodyPr wrap="square" rtlCol="0">
                <a:noAutofit/>
              </a:bodyPr>
              <a:lstStyle/>
              <a:p>
                <a:endParaRPr lang="zh-CN" altLang="en-US" sz="9600" b="1">
                  <a:latin typeface="华文楷体" panose="02010600040101010101" charset="-122"/>
                  <a:ea typeface="华文楷体" panose="02010600040101010101" charset="-122"/>
                </a:endParaRPr>
              </a:p>
            </p:txBody>
          </p:sp>
        </p:grpSp>
        <p:sp>
          <p:nvSpPr>
            <p:cNvPr id="85" name="文本框 84"/>
            <p:cNvSpPr txBox="1"/>
            <p:nvPr/>
          </p:nvSpPr>
          <p:spPr>
            <a:xfrm>
              <a:off x="13785" y="1250"/>
              <a:ext cx="182" cy="75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739">
                  <a:moveTo>
                    <a:pt x="54" y="0"/>
                  </a:moveTo>
                  <a:lnTo>
                    <a:pt x="152" y="0"/>
                  </a:lnTo>
                  <a:lnTo>
                    <a:pt x="152" y="17"/>
                  </a:lnTo>
                  <a:cubicBezTo>
                    <a:pt x="153" y="156"/>
                    <a:pt x="152" y="276"/>
                    <a:pt x="150" y="379"/>
                  </a:cubicBezTo>
                  <a:cubicBezTo>
                    <a:pt x="147" y="489"/>
                    <a:pt x="138" y="571"/>
                    <a:pt x="123" y="625"/>
                  </a:cubicBezTo>
                  <a:cubicBezTo>
                    <a:pt x="107" y="678"/>
                    <a:pt x="95" y="713"/>
                    <a:pt x="87" y="728"/>
                  </a:cubicBezTo>
                  <a:cubicBezTo>
                    <a:pt x="85" y="732"/>
                    <a:pt x="82" y="735"/>
                    <a:pt x="80" y="738"/>
                  </a:cubicBezTo>
                  <a:lnTo>
                    <a:pt x="79" y="739"/>
                  </a:lnTo>
                  <a:lnTo>
                    <a:pt x="24" y="731"/>
                  </a:lnTo>
                  <a:lnTo>
                    <a:pt x="21" y="727"/>
                  </a:lnTo>
                  <a:cubicBezTo>
                    <a:pt x="19" y="722"/>
                    <a:pt x="16" y="716"/>
                    <a:pt x="14" y="709"/>
                  </a:cubicBezTo>
                  <a:cubicBezTo>
                    <a:pt x="5" y="680"/>
                    <a:pt x="0" y="619"/>
                    <a:pt x="0" y="525"/>
                  </a:cubicBezTo>
                  <a:lnTo>
                    <a:pt x="13" y="6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E2AEAB"/>
            </a:solidFill>
            <a:effectLst/>
          </p:spPr>
          <p:txBody>
            <a:bodyPr wrap="square" rtlCol="0">
              <a:noAutofit/>
            </a:bodyPr>
            <a:lstStyle/>
            <a:p>
              <a:endParaRPr lang="zh-CN" altLang="en-US" sz="9600" b="1"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9896475" y="4492625"/>
            <a:ext cx="871855" cy="1568450"/>
            <a:chOff x="12745" y="12"/>
            <a:chExt cx="1373" cy="2470"/>
          </a:xfrm>
        </p:grpSpPr>
        <p:sp>
          <p:nvSpPr>
            <p:cNvPr id="90" name="文本框 89"/>
            <p:cNvSpPr txBox="1"/>
            <p:nvPr/>
          </p:nvSpPr>
          <p:spPr>
            <a:xfrm>
              <a:off x="12745" y="12"/>
              <a:ext cx="1373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b="1">
                  <a:latin typeface="华文楷体" panose="02010600040101010101" charset="-122"/>
                  <a:ea typeface="华文楷体" panose="02010600040101010101" charset="-122"/>
                </a:rPr>
                <a:t>牛</a:t>
              </a: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13771" y="340"/>
              <a:ext cx="333" cy="1878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9" h="1758">
                  <a:moveTo>
                    <a:pt x="38" y="0"/>
                  </a:moveTo>
                  <a:cubicBezTo>
                    <a:pt x="64" y="0"/>
                    <a:pt x="107" y="9"/>
                    <a:pt x="168" y="28"/>
                  </a:cubicBezTo>
                  <a:cubicBezTo>
                    <a:pt x="229" y="47"/>
                    <a:pt x="259" y="73"/>
                    <a:pt x="259" y="107"/>
                  </a:cubicBezTo>
                  <a:cubicBezTo>
                    <a:pt x="259" y="120"/>
                    <a:pt x="254" y="138"/>
                    <a:pt x="244" y="161"/>
                  </a:cubicBezTo>
                  <a:cubicBezTo>
                    <a:pt x="233" y="186"/>
                    <a:pt x="225" y="279"/>
                    <a:pt x="222" y="439"/>
                  </a:cubicBezTo>
                  <a:cubicBezTo>
                    <a:pt x="232" y="435"/>
                    <a:pt x="242" y="432"/>
                    <a:pt x="252" y="429"/>
                  </a:cubicBezTo>
                  <a:lnTo>
                    <a:pt x="253" y="429"/>
                  </a:lnTo>
                  <a:lnTo>
                    <a:pt x="249" y="458"/>
                  </a:lnTo>
                  <a:lnTo>
                    <a:pt x="249" y="551"/>
                  </a:lnTo>
                  <a:lnTo>
                    <a:pt x="240" y="552"/>
                  </a:lnTo>
                  <a:cubicBezTo>
                    <a:pt x="233" y="553"/>
                    <a:pt x="225" y="554"/>
                    <a:pt x="218" y="555"/>
                  </a:cubicBezTo>
                  <a:lnTo>
                    <a:pt x="216" y="798"/>
                  </a:lnTo>
                  <a:cubicBezTo>
                    <a:pt x="222" y="797"/>
                    <a:pt x="228" y="796"/>
                    <a:pt x="234" y="795"/>
                  </a:cubicBezTo>
                  <a:lnTo>
                    <a:pt x="249" y="793"/>
                  </a:lnTo>
                  <a:lnTo>
                    <a:pt x="249" y="881"/>
                  </a:lnTo>
                  <a:lnTo>
                    <a:pt x="249" y="904"/>
                  </a:lnTo>
                  <a:lnTo>
                    <a:pt x="244" y="904"/>
                  </a:lnTo>
                  <a:cubicBezTo>
                    <a:pt x="235" y="905"/>
                    <a:pt x="225" y="905"/>
                    <a:pt x="216" y="906"/>
                  </a:cubicBezTo>
                  <a:cubicBezTo>
                    <a:pt x="216" y="1280"/>
                    <a:pt x="206" y="1516"/>
                    <a:pt x="185" y="1613"/>
                  </a:cubicBezTo>
                  <a:cubicBezTo>
                    <a:pt x="164" y="1710"/>
                    <a:pt x="140" y="1758"/>
                    <a:pt x="113" y="1758"/>
                  </a:cubicBezTo>
                  <a:cubicBezTo>
                    <a:pt x="78" y="1758"/>
                    <a:pt x="60" y="1664"/>
                    <a:pt x="60" y="1476"/>
                  </a:cubicBezTo>
                  <a:cubicBezTo>
                    <a:pt x="60" y="1336"/>
                    <a:pt x="62" y="1195"/>
                    <a:pt x="66" y="1055"/>
                  </a:cubicBezTo>
                  <a:lnTo>
                    <a:pt x="68" y="986"/>
                  </a:lnTo>
                  <a:lnTo>
                    <a:pt x="98" y="881"/>
                  </a:lnTo>
                  <a:lnTo>
                    <a:pt x="98" y="775"/>
                  </a:lnTo>
                  <a:lnTo>
                    <a:pt x="98" y="669"/>
                  </a:lnTo>
                  <a:lnTo>
                    <a:pt x="83" y="564"/>
                  </a:lnTo>
                  <a:lnTo>
                    <a:pt x="83" y="458"/>
                  </a:lnTo>
                  <a:lnTo>
                    <a:pt x="75" y="407"/>
                  </a:lnTo>
                  <a:lnTo>
                    <a:pt x="75" y="292"/>
                  </a:lnTo>
                  <a:cubicBezTo>
                    <a:pt x="75" y="190"/>
                    <a:pt x="61" y="123"/>
                    <a:pt x="33" y="92"/>
                  </a:cubicBezTo>
                  <a:cubicBezTo>
                    <a:pt x="11" y="68"/>
                    <a:pt x="0" y="47"/>
                    <a:pt x="0" y="28"/>
                  </a:cubicBezTo>
                  <a:cubicBezTo>
                    <a:pt x="0" y="9"/>
                    <a:pt x="13" y="0"/>
                    <a:pt x="38" y="0"/>
                  </a:cubicBezTo>
                  <a:close/>
                </a:path>
              </a:pathLst>
            </a:custGeom>
            <a:solidFill>
              <a:srgbClr val="E2AEAB"/>
            </a:solidFill>
            <a:effectLst/>
          </p:spPr>
          <p:txBody>
            <a:bodyPr wrap="square" rtlCol="0">
              <a:noAutofit/>
            </a:bodyPr>
            <a:lstStyle/>
            <a:p>
              <a:endParaRPr lang="zh-CN" altLang="en-US" sz="9600" b="1"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5766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26" grpId="0"/>
      <p:bldP spid="143" grpId="0"/>
      <p:bldP spid="145" grpId="0"/>
      <p:bldP spid="162" grpId="0"/>
      <p:bldP spid="164" grpId="0"/>
      <p:bldP spid="181" grpId="0"/>
      <p:bldP spid="18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554719" y="1283820"/>
            <a:ext cx="8111490" cy="1616710"/>
            <a:chOff x="-861004" y="521722"/>
            <a:chExt cx="8111490" cy="1616710"/>
          </a:xfrm>
        </p:grpSpPr>
        <p:sp>
          <p:nvSpPr>
            <p:cNvPr id="17" name="文本框 16"/>
            <p:cNvSpPr txBox="1"/>
            <p:nvPr/>
          </p:nvSpPr>
          <p:spPr>
            <a:xfrm>
              <a:off x="-20264" y="1062107"/>
              <a:ext cx="7270750" cy="107632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 dirty="0" err="1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 Z</a:t>
              </a:r>
              <a:r>
                <a:rPr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uó tiān èr shí wǔ dù</a:t>
              </a:r>
              <a:r>
                <a:rPr lang="en-US"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, </a:t>
              </a:r>
              <a:r>
                <a:rPr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jīn tiān èr shí bā dù</a:t>
              </a:r>
              <a:r>
                <a:rPr lang="en-US"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.</a:t>
              </a:r>
              <a:endParaRPr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endParaRPr>
            </a:p>
            <a:p>
              <a:pPr algn="l"/>
              <a:r>
                <a:rPr lang="en-US" altLang="zh-CN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  </a:t>
              </a:r>
              <a:r>
                <a:rPr lang="zh-CN" altLang="en-US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昨天</a:t>
              </a:r>
              <a:r>
                <a:rPr lang="en-US" altLang="zh-CN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25</a:t>
              </a:r>
              <a:r>
                <a:rPr lang="zh-CN" altLang="en-US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度，今天</a:t>
              </a:r>
              <a:r>
                <a:rPr lang="en-US" altLang="zh-CN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28</a:t>
              </a:r>
              <a:r>
                <a:rPr lang="zh-CN" altLang="en-US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度。</a:t>
              </a: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-861004" y="521722"/>
              <a:ext cx="1263411" cy="1263413"/>
            </a:xfrm>
            <a:prstGeom prst="rect">
              <a:avLst/>
            </a:prstGeom>
          </p:spPr>
        </p:pic>
      </p:grpSp>
      <p:sp>
        <p:nvSpPr>
          <p:cNvPr id="30" name="文本框 29"/>
          <p:cNvSpPr txBox="1"/>
          <p:nvPr/>
        </p:nvSpPr>
        <p:spPr>
          <a:xfrm>
            <a:off x="165735" y="213995"/>
            <a:ext cx="259334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--</a:t>
            </a: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回答问题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1" name="文本框 7"/>
          <p:cNvSpPr txBox="1"/>
          <p:nvPr/>
        </p:nvSpPr>
        <p:spPr>
          <a:xfrm>
            <a:off x="237490" y="702310"/>
            <a:ext cx="419989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Review A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nswer Questions 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2404745" y="3472815"/>
            <a:ext cx="7260590" cy="1076325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Z</a:t>
            </a:r>
            <a:r>
              <a:rPr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uó tiān bǐ jīn tiān liáng shuǎng</a:t>
            </a:r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昨天比今天凉爽。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2404745" y="5172075"/>
            <a:ext cx="7261860" cy="1076325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Z</a:t>
            </a:r>
            <a:r>
              <a:rPr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uó tiān bǐ jīn tiān rè</a:t>
            </a:r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昨天比今天热。</a:t>
            </a:r>
          </a:p>
        </p:txBody>
      </p:sp>
      <p:grpSp>
        <p:nvGrpSpPr>
          <p:cNvPr id="70" name="小钩"/>
          <p:cNvGrpSpPr/>
          <p:nvPr/>
        </p:nvGrpSpPr>
        <p:grpSpPr>
          <a:xfrm>
            <a:off x="8954770" y="3994785"/>
            <a:ext cx="941070" cy="908685"/>
            <a:chOff x="677837" y="1446312"/>
            <a:chExt cx="633828" cy="612000"/>
          </a:xfrm>
        </p:grpSpPr>
        <p:sp>
          <p:nvSpPr>
            <p:cNvPr id="65" name="椭圆 64"/>
            <p:cNvSpPr/>
            <p:nvPr/>
          </p:nvSpPr>
          <p:spPr>
            <a:xfrm>
              <a:off x="699665" y="1446312"/>
              <a:ext cx="612000" cy="612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7" name="图片 66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2" t="18621" r="14688" b="11881"/>
            <a:stretch>
              <a:fillRect/>
            </a:stretch>
          </p:blipFill>
          <p:spPr>
            <a:xfrm>
              <a:off x="677837" y="1480289"/>
              <a:ext cx="580878" cy="56124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32316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6" grpId="1" animBg="1"/>
      <p:bldP spid="51" grpId="0" animBg="1"/>
      <p:bldP spid="51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554719" y="1283820"/>
            <a:ext cx="7052945" cy="1616710"/>
            <a:chOff x="-861004" y="521722"/>
            <a:chExt cx="7052945" cy="1616710"/>
          </a:xfrm>
        </p:grpSpPr>
        <p:sp>
          <p:nvSpPr>
            <p:cNvPr id="17" name="文本框 16"/>
            <p:cNvSpPr txBox="1"/>
            <p:nvPr/>
          </p:nvSpPr>
          <p:spPr>
            <a:xfrm>
              <a:off x="-20264" y="1062107"/>
              <a:ext cx="6212205" cy="107632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 dirty="0" err="1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 X</a:t>
              </a:r>
              <a:r>
                <a:rPr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ī guā sān kuài wǔ</a:t>
              </a:r>
              <a:r>
                <a:rPr lang="en-US"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, </a:t>
              </a:r>
              <a:r>
                <a:rPr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píng guǒ wǔ kuài</a:t>
              </a:r>
              <a:r>
                <a:rPr lang="en-US"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.</a:t>
              </a:r>
              <a:endParaRPr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endParaRPr>
            </a:p>
            <a:p>
              <a:pPr algn="l"/>
              <a:r>
                <a:rPr lang="en-US" altLang="zh-CN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  </a:t>
              </a:r>
              <a:r>
                <a:rPr lang="zh-CN" altLang="en-US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西瓜三块五，苹果五块。</a:t>
              </a: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-861004" y="521722"/>
              <a:ext cx="1263411" cy="1263413"/>
            </a:xfrm>
            <a:prstGeom prst="rect">
              <a:avLst/>
            </a:prstGeom>
          </p:spPr>
        </p:pic>
      </p:grpSp>
      <p:sp>
        <p:nvSpPr>
          <p:cNvPr id="30" name="文本框 29"/>
          <p:cNvSpPr txBox="1"/>
          <p:nvPr/>
        </p:nvSpPr>
        <p:spPr>
          <a:xfrm>
            <a:off x="165735" y="213995"/>
            <a:ext cx="259334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--</a:t>
            </a: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回答问题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1" name="文本框 7"/>
          <p:cNvSpPr txBox="1"/>
          <p:nvPr/>
        </p:nvSpPr>
        <p:spPr>
          <a:xfrm>
            <a:off x="237490" y="702310"/>
            <a:ext cx="419989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Review A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nswer Questions 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2404745" y="3463290"/>
            <a:ext cx="6202680" cy="1077218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X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ī</a:t>
            </a:r>
            <a:r>
              <a:rPr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guā</a:t>
            </a:r>
            <a:r>
              <a:rPr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méi</a:t>
            </a:r>
            <a:r>
              <a:rPr lang="en-US" altLang="zh-CN"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yǒu</a:t>
            </a:r>
            <a:r>
              <a:rPr lang="en-US" altLang="zh-CN"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 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píng</a:t>
            </a:r>
            <a:r>
              <a:rPr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guǒ</a:t>
            </a:r>
            <a:r>
              <a:rPr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pián</a:t>
            </a:r>
            <a:r>
              <a:rPr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y</a:t>
            </a:r>
            <a:r>
              <a:rPr lang="en-US"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 dirty="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西瓜没有苹果便宜。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2404745" y="5172075"/>
            <a:ext cx="6202045" cy="1076325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X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ī</a:t>
            </a:r>
            <a:r>
              <a:rPr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guā</a:t>
            </a:r>
            <a:r>
              <a:rPr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méi</a:t>
            </a:r>
            <a:r>
              <a:rPr lang="en-US" altLang="zh-CN"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yǒu</a:t>
            </a:r>
            <a:r>
              <a:rPr lang="en-US" altLang="zh-CN"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 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píng</a:t>
            </a:r>
            <a:r>
              <a:rPr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guǒ</a:t>
            </a:r>
            <a:r>
              <a:rPr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</a:t>
            </a:r>
            <a:r>
              <a:rPr sz="2400" dirty="0" err="1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guì</a:t>
            </a:r>
            <a:r>
              <a:rPr lang="en-US" sz="2400" dirty="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 dirty="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西瓜没有苹果贵。</a:t>
            </a:r>
          </a:p>
        </p:txBody>
      </p:sp>
      <p:grpSp>
        <p:nvGrpSpPr>
          <p:cNvPr id="70" name="小钩"/>
          <p:cNvGrpSpPr/>
          <p:nvPr/>
        </p:nvGrpSpPr>
        <p:grpSpPr>
          <a:xfrm>
            <a:off x="7806690" y="5642610"/>
            <a:ext cx="941070" cy="908685"/>
            <a:chOff x="677837" y="1446312"/>
            <a:chExt cx="633828" cy="612000"/>
          </a:xfrm>
        </p:grpSpPr>
        <p:sp>
          <p:nvSpPr>
            <p:cNvPr id="65" name="椭圆 64"/>
            <p:cNvSpPr/>
            <p:nvPr/>
          </p:nvSpPr>
          <p:spPr>
            <a:xfrm>
              <a:off x="699665" y="1446312"/>
              <a:ext cx="612000" cy="612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7" name="图片 66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2" t="18621" r="14688" b="11881"/>
            <a:stretch>
              <a:fillRect/>
            </a:stretch>
          </p:blipFill>
          <p:spPr>
            <a:xfrm>
              <a:off x="677837" y="1480289"/>
              <a:ext cx="580878" cy="56124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031680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bldLvl="0" animBg="1"/>
      <p:bldP spid="46" grpId="1" animBg="1"/>
      <p:bldP spid="51" grpId="0" bldLvl="0" animBg="1"/>
      <p:bldP spid="51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554719" y="1283820"/>
            <a:ext cx="7268845" cy="1616710"/>
            <a:chOff x="-861004" y="521722"/>
            <a:chExt cx="7268845" cy="1616710"/>
          </a:xfrm>
        </p:grpSpPr>
        <p:sp>
          <p:nvSpPr>
            <p:cNvPr id="17" name="文本框 16"/>
            <p:cNvSpPr txBox="1"/>
            <p:nvPr/>
          </p:nvSpPr>
          <p:spPr>
            <a:xfrm>
              <a:off x="-20264" y="1062107"/>
              <a:ext cx="6428105" cy="1076325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A80023"/>
              </a:solidFill>
            </a:ln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 dirty="0" err="1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 </a:t>
              </a:r>
              <a:r>
                <a:rPr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wǒ èr shí wǔ suì</a:t>
              </a:r>
              <a:r>
                <a:rPr lang="en-US"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, </a:t>
              </a:r>
              <a:r>
                <a:rPr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gē g</a:t>
              </a:r>
              <a:r>
                <a:rPr lang="en-US"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e</a:t>
              </a:r>
              <a:r>
                <a:rPr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 èr shí qī suì</a:t>
              </a:r>
              <a:r>
                <a:rPr lang="en-US" sz="2400">
                  <a:solidFill>
                    <a:srgbClr val="000000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宋体" panose="02010600030101010101" pitchFamily="2" charset="-122"/>
                </a:rPr>
                <a:t>.</a:t>
              </a:r>
              <a:endParaRPr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endParaRPr>
            </a:p>
            <a:p>
              <a:pPr algn="l"/>
              <a:r>
                <a:rPr lang="en-US" altLang="zh-CN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  </a:t>
              </a:r>
              <a:r>
                <a:rPr lang="zh-CN" altLang="en-US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我</a:t>
              </a:r>
              <a:r>
                <a:rPr lang="en-US" altLang="zh-CN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25</a:t>
              </a:r>
              <a:r>
                <a:rPr lang="zh-CN" altLang="en-US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岁，哥哥</a:t>
              </a:r>
              <a:r>
                <a:rPr lang="en-US" altLang="zh-CN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27</a:t>
              </a:r>
              <a:r>
                <a:rPr lang="zh-CN" altLang="en-US" sz="4000" b="1" dirty="0">
                  <a:latin typeface="华文楷体" panose="02010600040101010101" charset="-122"/>
                  <a:ea typeface="华文楷体" panose="02010600040101010101" charset="-122"/>
                  <a:sym typeface="宋体" panose="02010600030101010101" pitchFamily="2" charset="-122"/>
                </a:rPr>
                <a:t>岁。</a:t>
              </a: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-861004" y="521722"/>
              <a:ext cx="1263411" cy="1263413"/>
            </a:xfrm>
            <a:prstGeom prst="rect">
              <a:avLst/>
            </a:prstGeom>
          </p:spPr>
        </p:pic>
      </p:grpSp>
      <p:sp>
        <p:nvSpPr>
          <p:cNvPr id="30" name="文本框 29"/>
          <p:cNvSpPr txBox="1"/>
          <p:nvPr/>
        </p:nvSpPr>
        <p:spPr>
          <a:xfrm>
            <a:off x="165735" y="213995"/>
            <a:ext cx="259334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R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复习</a:t>
            </a:r>
            <a:r>
              <a:rPr lang="en-US" altLang="zh-CN" sz="2800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--</a:t>
            </a:r>
            <a:r>
              <a:rPr lang="zh-CN" altLang="en-US" sz="2800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回答问题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E3C982"/>
                  </a:gs>
                  <a:gs pos="95000">
                    <a:srgbClr val="B29054"/>
                  </a:gs>
                </a:gsLst>
                <a:lin ang="0" scaled="1"/>
                <a:tileRect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1" name="文本框 7"/>
          <p:cNvSpPr txBox="1"/>
          <p:nvPr/>
        </p:nvSpPr>
        <p:spPr>
          <a:xfrm>
            <a:off x="237490" y="702310"/>
            <a:ext cx="419989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zh-CN" b="1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Review A</a:t>
            </a:r>
            <a:r>
              <a:rPr lang="en-US" b="1" dirty="0"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nswer Questions 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2404745" y="3472815"/>
            <a:ext cx="6418580" cy="1076325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W</a:t>
            </a:r>
            <a:r>
              <a:rPr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ǒ bǐ gē g</a:t>
            </a:r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e</a:t>
            </a:r>
            <a:r>
              <a:rPr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xiǎo</a:t>
            </a:r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我比哥哥小。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2404745" y="5172075"/>
            <a:ext cx="6417945" cy="1076325"/>
          </a:xfrm>
          <a:prstGeom prst="rect">
            <a:avLst/>
          </a:prstGeom>
          <a:solidFill>
            <a:schemeClr val="bg1"/>
          </a:solidFill>
          <a:ln w="57150">
            <a:solidFill>
              <a:srgbClr val="A80023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 W</a:t>
            </a:r>
            <a:r>
              <a:rPr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ǒ bǐ gē g</a:t>
            </a:r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e</a:t>
            </a:r>
            <a:r>
              <a:rPr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 dà</a:t>
            </a:r>
            <a:r>
              <a:rPr lang="en-US" sz="2400">
                <a:solidFill>
                  <a:srgbClr val="000000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宋体" panose="02010600030101010101" pitchFamily="2" charset="-122"/>
              </a:rPr>
              <a:t>.</a:t>
            </a:r>
            <a:endParaRPr sz="2400">
              <a:solidFill>
                <a:srgbClr val="000000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宋体" panose="02010600030101010101" pitchFamily="2" charset="-122"/>
            </a:endParaRPr>
          </a:p>
          <a:p>
            <a:pPr algn="l"/>
            <a:r>
              <a:rPr lang="en-US" altLang="zh-CN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  </a:t>
            </a:r>
            <a:r>
              <a:rPr lang="zh-CN" altLang="en-US" sz="4000" b="1" dirty="0">
                <a:latin typeface="华文楷体" panose="02010600040101010101" charset="-122"/>
                <a:ea typeface="华文楷体" panose="02010600040101010101" charset="-122"/>
                <a:sym typeface="宋体" panose="02010600030101010101" pitchFamily="2" charset="-122"/>
              </a:rPr>
              <a:t>我比哥哥大。</a:t>
            </a:r>
          </a:p>
        </p:txBody>
      </p:sp>
      <p:grpSp>
        <p:nvGrpSpPr>
          <p:cNvPr id="70" name="小钩"/>
          <p:cNvGrpSpPr/>
          <p:nvPr/>
        </p:nvGrpSpPr>
        <p:grpSpPr>
          <a:xfrm>
            <a:off x="8169910" y="4014470"/>
            <a:ext cx="941070" cy="908685"/>
            <a:chOff x="677837" y="1446312"/>
            <a:chExt cx="633828" cy="612000"/>
          </a:xfrm>
        </p:grpSpPr>
        <p:sp>
          <p:nvSpPr>
            <p:cNvPr id="65" name="椭圆 64"/>
            <p:cNvSpPr/>
            <p:nvPr/>
          </p:nvSpPr>
          <p:spPr>
            <a:xfrm>
              <a:off x="699665" y="1446312"/>
              <a:ext cx="612000" cy="612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7" name="图片 66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2" t="18621" r="14688" b="11881"/>
            <a:stretch>
              <a:fillRect/>
            </a:stretch>
          </p:blipFill>
          <p:spPr>
            <a:xfrm>
              <a:off x="677837" y="1480289"/>
              <a:ext cx="580878" cy="56124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284026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bldLvl="0" animBg="1"/>
      <p:bldP spid="46" grpId="1" animBg="1"/>
      <p:bldP spid="51" grpId="0" bldLvl="0" animBg="1"/>
      <p:bldP spid="51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!!3"/>
          <p:cNvSpPr/>
          <p:nvPr/>
        </p:nvSpPr>
        <p:spPr>
          <a:xfrm>
            <a:off x="10045035" y="3748873"/>
            <a:ext cx="2746646" cy="1544988"/>
          </a:xfrm>
          <a:prstGeom prst="roundRect">
            <a:avLst>
              <a:gd name="adj" fmla="val 5128"/>
            </a:avLst>
          </a:prstGeom>
          <a:blipFill rotWithShape="1">
            <a:blip r:embed="rId3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6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!!4"/>
          <p:cNvSpPr/>
          <p:nvPr/>
        </p:nvSpPr>
        <p:spPr>
          <a:xfrm>
            <a:off x="7689131" y="3571263"/>
            <a:ext cx="3351579" cy="1885263"/>
          </a:xfrm>
          <a:prstGeom prst="roundRect">
            <a:avLst>
              <a:gd name="adj" fmla="val 5128"/>
            </a:avLst>
          </a:prstGeom>
          <a:blipFill rotWithShape="1">
            <a:blip r:embed="rId4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1859998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!!5"/>
          <p:cNvSpPr/>
          <p:nvPr/>
        </p:nvSpPr>
        <p:spPr>
          <a:xfrm>
            <a:off x="4204970" y="3461385"/>
            <a:ext cx="3796665" cy="2139315"/>
          </a:xfrm>
          <a:prstGeom prst="roundRect">
            <a:avLst>
              <a:gd name="adj" fmla="val 5128"/>
            </a:avLst>
          </a:prstGeom>
          <a:blipFill rotWithShape="1">
            <a:blip r:embed="rId5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Front" fov="0"/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!!6"/>
          <p:cNvSpPr/>
          <p:nvPr/>
        </p:nvSpPr>
        <p:spPr>
          <a:xfrm>
            <a:off x="1162050" y="3571263"/>
            <a:ext cx="3351578" cy="1885263"/>
          </a:xfrm>
          <a:prstGeom prst="roundRect">
            <a:avLst>
              <a:gd name="adj" fmla="val 5128"/>
            </a:avLst>
          </a:prstGeom>
          <a:blipFill rotWithShape="1">
            <a:blip r:embed="rId6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!!7"/>
          <p:cNvSpPr/>
          <p:nvPr/>
        </p:nvSpPr>
        <p:spPr>
          <a:xfrm>
            <a:off x="-600412" y="3748874"/>
            <a:ext cx="2746645" cy="1544988"/>
          </a:xfrm>
          <a:prstGeom prst="roundRect">
            <a:avLst>
              <a:gd name="adj" fmla="val 5128"/>
            </a:avLst>
          </a:prstGeom>
          <a:blipFill rotWithShape="1">
            <a:blip r:embed="rId7"/>
            <a:stretch>
              <a:fillRect/>
            </a:stretch>
          </a:blipFill>
          <a:ln w="28575">
            <a:solidFill>
              <a:schemeClr val="bg1"/>
            </a:solidFill>
          </a:ln>
          <a:effectLst>
            <a:outerShdw blurRad="114300" sx="102000" sy="102000" algn="ctr" rotWithShape="0">
              <a:prstClr val="black">
                <a:alpha val="10000"/>
              </a:prstClr>
            </a:outerShdw>
          </a:effectLst>
          <a:scene3d>
            <a:camera prst="perspectiveLeft">
              <a:rot lat="0" lon="3000000" rev="0"/>
            </a:camera>
            <a:lightRig rig="threePt" dir="t"/>
          </a:scene3d>
        </p:spPr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-776289" y="3162417"/>
            <a:ext cx="13743848" cy="2707108"/>
            <a:chOff x="-776289" y="2590917"/>
            <a:chExt cx="13743848" cy="270710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8" name="任意多边形: 形状 17"/>
            <p:cNvSpPr/>
            <p:nvPr/>
          </p:nvSpPr>
          <p:spPr>
            <a:xfrm>
              <a:off x="4060281" y="2590917"/>
              <a:ext cx="4070708" cy="2707108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7580614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微信274298632"/>
            <p:cNvSpPr>
              <a:spLocks noChangeAspect="1"/>
            </p:cNvSpPr>
            <p:nvPr/>
          </p:nvSpPr>
          <p:spPr>
            <a:xfrm>
              <a:off x="992555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1859998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1082656" y="2727853"/>
              <a:ext cx="3528000" cy="2430000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任意多边形: 形状 21"/>
            <p:cNvSpPr>
              <a:spLocks noChangeAspect="1"/>
            </p:cNvSpPr>
            <p:nvPr/>
          </p:nvSpPr>
          <p:spPr>
            <a:xfrm>
              <a:off x="-776289" y="2931420"/>
              <a:ext cx="3042000" cy="2022995"/>
            </a:xfrm>
            <a:custGeom>
              <a:avLst/>
              <a:gdLst>
                <a:gd name="connsiteX0" fmla="*/ 3937978 w 4070708"/>
                <a:gd name="connsiteY0" fmla="*/ 2487679 h 2707108"/>
                <a:gd name="connsiteX1" fmla="*/ 3937978 w 4070708"/>
                <a:gd name="connsiteY1" fmla="*/ 2667282 h 2707108"/>
                <a:gd name="connsiteX2" fmla="*/ 4015800 w 4070708"/>
                <a:gd name="connsiteY2" fmla="*/ 2667282 h 2707108"/>
                <a:gd name="connsiteX3" fmla="*/ 4015800 w 4070708"/>
                <a:gd name="connsiteY3" fmla="*/ 2487679 h 2707108"/>
                <a:gd name="connsiteX4" fmla="*/ 3804118 w 4070708"/>
                <a:gd name="connsiteY4" fmla="*/ 2487679 h 2707108"/>
                <a:gd name="connsiteX5" fmla="*/ 3804118 w 4070708"/>
                <a:gd name="connsiteY5" fmla="*/ 2667282 h 2707108"/>
                <a:gd name="connsiteX6" fmla="*/ 3881940 w 4070708"/>
                <a:gd name="connsiteY6" fmla="*/ 2667282 h 2707108"/>
                <a:gd name="connsiteX7" fmla="*/ 3881940 w 4070708"/>
                <a:gd name="connsiteY7" fmla="*/ 2487679 h 2707108"/>
                <a:gd name="connsiteX8" fmla="*/ 3670258 w 4070708"/>
                <a:gd name="connsiteY8" fmla="*/ 2487679 h 2707108"/>
                <a:gd name="connsiteX9" fmla="*/ 3670258 w 4070708"/>
                <a:gd name="connsiteY9" fmla="*/ 2667282 h 2707108"/>
                <a:gd name="connsiteX10" fmla="*/ 3748080 w 4070708"/>
                <a:gd name="connsiteY10" fmla="*/ 2667282 h 2707108"/>
                <a:gd name="connsiteX11" fmla="*/ 3748080 w 4070708"/>
                <a:gd name="connsiteY11" fmla="*/ 2487679 h 2707108"/>
                <a:gd name="connsiteX12" fmla="*/ 3536398 w 4070708"/>
                <a:gd name="connsiteY12" fmla="*/ 2487679 h 2707108"/>
                <a:gd name="connsiteX13" fmla="*/ 3536398 w 4070708"/>
                <a:gd name="connsiteY13" fmla="*/ 2667282 h 2707108"/>
                <a:gd name="connsiteX14" fmla="*/ 3614220 w 4070708"/>
                <a:gd name="connsiteY14" fmla="*/ 2667282 h 2707108"/>
                <a:gd name="connsiteX15" fmla="*/ 3614220 w 4070708"/>
                <a:gd name="connsiteY15" fmla="*/ 2487679 h 2707108"/>
                <a:gd name="connsiteX16" fmla="*/ 3402538 w 4070708"/>
                <a:gd name="connsiteY16" fmla="*/ 2487679 h 2707108"/>
                <a:gd name="connsiteX17" fmla="*/ 3402538 w 4070708"/>
                <a:gd name="connsiteY17" fmla="*/ 2667282 h 2707108"/>
                <a:gd name="connsiteX18" fmla="*/ 3480360 w 4070708"/>
                <a:gd name="connsiteY18" fmla="*/ 2667282 h 2707108"/>
                <a:gd name="connsiteX19" fmla="*/ 3480360 w 4070708"/>
                <a:gd name="connsiteY19" fmla="*/ 2487679 h 2707108"/>
                <a:gd name="connsiteX20" fmla="*/ 3268678 w 4070708"/>
                <a:gd name="connsiteY20" fmla="*/ 2487679 h 2707108"/>
                <a:gd name="connsiteX21" fmla="*/ 3268678 w 4070708"/>
                <a:gd name="connsiteY21" fmla="*/ 2667282 h 2707108"/>
                <a:gd name="connsiteX22" fmla="*/ 3346500 w 4070708"/>
                <a:gd name="connsiteY22" fmla="*/ 2667282 h 2707108"/>
                <a:gd name="connsiteX23" fmla="*/ 3346500 w 4070708"/>
                <a:gd name="connsiteY23" fmla="*/ 2487679 h 2707108"/>
                <a:gd name="connsiteX24" fmla="*/ 3134818 w 4070708"/>
                <a:gd name="connsiteY24" fmla="*/ 2487679 h 2707108"/>
                <a:gd name="connsiteX25" fmla="*/ 3134818 w 4070708"/>
                <a:gd name="connsiteY25" fmla="*/ 2667282 h 2707108"/>
                <a:gd name="connsiteX26" fmla="*/ 3212640 w 4070708"/>
                <a:gd name="connsiteY26" fmla="*/ 2667282 h 2707108"/>
                <a:gd name="connsiteX27" fmla="*/ 3212640 w 4070708"/>
                <a:gd name="connsiteY27" fmla="*/ 2487679 h 2707108"/>
                <a:gd name="connsiteX28" fmla="*/ 3000958 w 4070708"/>
                <a:gd name="connsiteY28" fmla="*/ 2487679 h 2707108"/>
                <a:gd name="connsiteX29" fmla="*/ 3000958 w 4070708"/>
                <a:gd name="connsiteY29" fmla="*/ 2667282 h 2707108"/>
                <a:gd name="connsiteX30" fmla="*/ 3078780 w 4070708"/>
                <a:gd name="connsiteY30" fmla="*/ 2667282 h 2707108"/>
                <a:gd name="connsiteX31" fmla="*/ 3078780 w 4070708"/>
                <a:gd name="connsiteY31" fmla="*/ 2487679 h 2707108"/>
                <a:gd name="connsiteX32" fmla="*/ 2867098 w 4070708"/>
                <a:gd name="connsiteY32" fmla="*/ 2487679 h 2707108"/>
                <a:gd name="connsiteX33" fmla="*/ 2867098 w 4070708"/>
                <a:gd name="connsiteY33" fmla="*/ 2667282 h 2707108"/>
                <a:gd name="connsiteX34" fmla="*/ 2944920 w 4070708"/>
                <a:gd name="connsiteY34" fmla="*/ 2667282 h 2707108"/>
                <a:gd name="connsiteX35" fmla="*/ 2944920 w 4070708"/>
                <a:gd name="connsiteY35" fmla="*/ 2487679 h 2707108"/>
                <a:gd name="connsiteX36" fmla="*/ 2733238 w 4070708"/>
                <a:gd name="connsiteY36" fmla="*/ 2487679 h 2707108"/>
                <a:gd name="connsiteX37" fmla="*/ 2733238 w 4070708"/>
                <a:gd name="connsiteY37" fmla="*/ 2667282 h 2707108"/>
                <a:gd name="connsiteX38" fmla="*/ 2811060 w 4070708"/>
                <a:gd name="connsiteY38" fmla="*/ 2667282 h 2707108"/>
                <a:gd name="connsiteX39" fmla="*/ 2811060 w 4070708"/>
                <a:gd name="connsiteY39" fmla="*/ 2487679 h 2707108"/>
                <a:gd name="connsiteX40" fmla="*/ 2599378 w 4070708"/>
                <a:gd name="connsiteY40" fmla="*/ 2487679 h 2707108"/>
                <a:gd name="connsiteX41" fmla="*/ 2599378 w 4070708"/>
                <a:gd name="connsiteY41" fmla="*/ 2667282 h 2707108"/>
                <a:gd name="connsiteX42" fmla="*/ 2677200 w 4070708"/>
                <a:gd name="connsiteY42" fmla="*/ 2667282 h 2707108"/>
                <a:gd name="connsiteX43" fmla="*/ 2677200 w 4070708"/>
                <a:gd name="connsiteY43" fmla="*/ 2487679 h 2707108"/>
                <a:gd name="connsiteX44" fmla="*/ 2465518 w 4070708"/>
                <a:gd name="connsiteY44" fmla="*/ 2487679 h 2707108"/>
                <a:gd name="connsiteX45" fmla="*/ 2465518 w 4070708"/>
                <a:gd name="connsiteY45" fmla="*/ 2667282 h 2707108"/>
                <a:gd name="connsiteX46" fmla="*/ 2543340 w 4070708"/>
                <a:gd name="connsiteY46" fmla="*/ 2667282 h 2707108"/>
                <a:gd name="connsiteX47" fmla="*/ 2543340 w 4070708"/>
                <a:gd name="connsiteY47" fmla="*/ 2487679 h 2707108"/>
                <a:gd name="connsiteX48" fmla="*/ 2331658 w 4070708"/>
                <a:gd name="connsiteY48" fmla="*/ 2487679 h 2707108"/>
                <a:gd name="connsiteX49" fmla="*/ 2331658 w 4070708"/>
                <a:gd name="connsiteY49" fmla="*/ 2667282 h 2707108"/>
                <a:gd name="connsiteX50" fmla="*/ 2409480 w 4070708"/>
                <a:gd name="connsiteY50" fmla="*/ 2667282 h 2707108"/>
                <a:gd name="connsiteX51" fmla="*/ 2409480 w 4070708"/>
                <a:gd name="connsiteY51" fmla="*/ 2487679 h 2707108"/>
                <a:gd name="connsiteX52" fmla="*/ 2197798 w 4070708"/>
                <a:gd name="connsiteY52" fmla="*/ 2487679 h 2707108"/>
                <a:gd name="connsiteX53" fmla="*/ 2197798 w 4070708"/>
                <a:gd name="connsiteY53" fmla="*/ 2667282 h 2707108"/>
                <a:gd name="connsiteX54" fmla="*/ 2275620 w 4070708"/>
                <a:gd name="connsiteY54" fmla="*/ 2667282 h 2707108"/>
                <a:gd name="connsiteX55" fmla="*/ 2275620 w 4070708"/>
                <a:gd name="connsiteY55" fmla="*/ 2487679 h 2707108"/>
                <a:gd name="connsiteX56" fmla="*/ 2063938 w 4070708"/>
                <a:gd name="connsiteY56" fmla="*/ 2487679 h 2707108"/>
                <a:gd name="connsiteX57" fmla="*/ 2063938 w 4070708"/>
                <a:gd name="connsiteY57" fmla="*/ 2667282 h 2707108"/>
                <a:gd name="connsiteX58" fmla="*/ 2141760 w 4070708"/>
                <a:gd name="connsiteY58" fmla="*/ 2667282 h 2707108"/>
                <a:gd name="connsiteX59" fmla="*/ 2141760 w 4070708"/>
                <a:gd name="connsiteY59" fmla="*/ 2487679 h 2707108"/>
                <a:gd name="connsiteX60" fmla="*/ 1930078 w 4070708"/>
                <a:gd name="connsiteY60" fmla="*/ 2487679 h 2707108"/>
                <a:gd name="connsiteX61" fmla="*/ 1930078 w 4070708"/>
                <a:gd name="connsiteY61" fmla="*/ 2667282 h 2707108"/>
                <a:gd name="connsiteX62" fmla="*/ 2007900 w 4070708"/>
                <a:gd name="connsiteY62" fmla="*/ 2667282 h 2707108"/>
                <a:gd name="connsiteX63" fmla="*/ 2007900 w 4070708"/>
                <a:gd name="connsiteY63" fmla="*/ 2487679 h 2707108"/>
                <a:gd name="connsiteX64" fmla="*/ 1796218 w 4070708"/>
                <a:gd name="connsiteY64" fmla="*/ 2487679 h 2707108"/>
                <a:gd name="connsiteX65" fmla="*/ 1796218 w 4070708"/>
                <a:gd name="connsiteY65" fmla="*/ 2667282 h 2707108"/>
                <a:gd name="connsiteX66" fmla="*/ 1874040 w 4070708"/>
                <a:gd name="connsiteY66" fmla="*/ 2667282 h 2707108"/>
                <a:gd name="connsiteX67" fmla="*/ 1874040 w 4070708"/>
                <a:gd name="connsiteY67" fmla="*/ 2487679 h 2707108"/>
                <a:gd name="connsiteX68" fmla="*/ 1662358 w 4070708"/>
                <a:gd name="connsiteY68" fmla="*/ 2487679 h 2707108"/>
                <a:gd name="connsiteX69" fmla="*/ 1662358 w 4070708"/>
                <a:gd name="connsiteY69" fmla="*/ 2667282 h 2707108"/>
                <a:gd name="connsiteX70" fmla="*/ 1740180 w 4070708"/>
                <a:gd name="connsiteY70" fmla="*/ 2667282 h 2707108"/>
                <a:gd name="connsiteX71" fmla="*/ 1740180 w 4070708"/>
                <a:gd name="connsiteY71" fmla="*/ 2487679 h 2707108"/>
                <a:gd name="connsiteX72" fmla="*/ 1528498 w 4070708"/>
                <a:gd name="connsiteY72" fmla="*/ 2487679 h 2707108"/>
                <a:gd name="connsiteX73" fmla="*/ 1528498 w 4070708"/>
                <a:gd name="connsiteY73" fmla="*/ 2667282 h 2707108"/>
                <a:gd name="connsiteX74" fmla="*/ 1606320 w 4070708"/>
                <a:gd name="connsiteY74" fmla="*/ 2667282 h 2707108"/>
                <a:gd name="connsiteX75" fmla="*/ 1606320 w 4070708"/>
                <a:gd name="connsiteY75" fmla="*/ 2487679 h 2707108"/>
                <a:gd name="connsiteX76" fmla="*/ 1394638 w 4070708"/>
                <a:gd name="connsiteY76" fmla="*/ 2487679 h 2707108"/>
                <a:gd name="connsiteX77" fmla="*/ 1394638 w 4070708"/>
                <a:gd name="connsiteY77" fmla="*/ 2667282 h 2707108"/>
                <a:gd name="connsiteX78" fmla="*/ 1472460 w 4070708"/>
                <a:gd name="connsiteY78" fmla="*/ 2667282 h 2707108"/>
                <a:gd name="connsiteX79" fmla="*/ 1472460 w 4070708"/>
                <a:gd name="connsiteY79" fmla="*/ 2487679 h 2707108"/>
                <a:gd name="connsiteX80" fmla="*/ 1260778 w 4070708"/>
                <a:gd name="connsiteY80" fmla="*/ 2487679 h 2707108"/>
                <a:gd name="connsiteX81" fmla="*/ 1260778 w 4070708"/>
                <a:gd name="connsiteY81" fmla="*/ 2667282 h 2707108"/>
                <a:gd name="connsiteX82" fmla="*/ 1338600 w 4070708"/>
                <a:gd name="connsiteY82" fmla="*/ 2667282 h 2707108"/>
                <a:gd name="connsiteX83" fmla="*/ 1338600 w 4070708"/>
                <a:gd name="connsiteY83" fmla="*/ 2487679 h 2707108"/>
                <a:gd name="connsiteX84" fmla="*/ 1126918 w 4070708"/>
                <a:gd name="connsiteY84" fmla="*/ 2487679 h 2707108"/>
                <a:gd name="connsiteX85" fmla="*/ 1126918 w 4070708"/>
                <a:gd name="connsiteY85" fmla="*/ 2667282 h 2707108"/>
                <a:gd name="connsiteX86" fmla="*/ 1204740 w 4070708"/>
                <a:gd name="connsiteY86" fmla="*/ 2667282 h 2707108"/>
                <a:gd name="connsiteX87" fmla="*/ 1204740 w 4070708"/>
                <a:gd name="connsiteY87" fmla="*/ 2487679 h 2707108"/>
                <a:gd name="connsiteX88" fmla="*/ 993058 w 4070708"/>
                <a:gd name="connsiteY88" fmla="*/ 2487679 h 2707108"/>
                <a:gd name="connsiteX89" fmla="*/ 993058 w 4070708"/>
                <a:gd name="connsiteY89" fmla="*/ 2667282 h 2707108"/>
                <a:gd name="connsiteX90" fmla="*/ 1070880 w 4070708"/>
                <a:gd name="connsiteY90" fmla="*/ 2667282 h 2707108"/>
                <a:gd name="connsiteX91" fmla="*/ 1070880 w 4070708"/>
                <a:gd name="connsiteY91" fmla="*/ 2487679 h 2707108"/>
                <a:gd name="connsiteX92" fmla="*/ 859198 w 4070708"/>
                <a:gd name="connsiteY92" fmla="*/ 2487679 h 2707108"/>
                <a:gd name="connsiteX93" fmla="*/ 859198 w 4070708"/>
                <a:gd name="connsiteY93" fmla="*/ 2667282 h 2707108"/>
                <a:gd name="connsiteX94" fmla="*/ 937020 w 4070708"/>
                <a:gd name="connsiteY94" fmla="*/ 2667282 h 2707108"/>
                <a:gd name="connsiteX95" fmla="*/ 937020 w 4070708"/>
                <a:gd name="connsiteY95" fmla="*/ 2487679 h 2707108"/>
                <a:gd name="connsiteX96" fmla="*/ 725338 w 4070708"/>
                <a:gd name="connsiteY96" fmla="*/ 2487679 h 2707108"/>
                <a:gd name="connsiteX97" fmla="*/ 725338 w 4070708"/>
                <a:gd name="connsiteY97" fmla="*/ 2667282 h 2707108"/>
                <a:gd name="connsiteX98" fmla="*/ 803160 w 4070708"/>
                <a:gd name="connsiteY98" fmla="*/ 2667282 h 2707108"/>
                <a:gd name="connsiteX99" fmla="*/ 803160 w 4070708"/>
                <a:gd name="connsiteY99" fmla="*/ 2487679 h 2707108"/>
                <a:gd name="connsiteX100" fmla="*/ 591478 w 4070708"/>
                <a:gd name="connsiteY100" fmla="*/ 2487679 h 2707108"/>
                <a:gd name="connsiteX101" fmla="*/ 591478 w 4070708"/>
                <a:gd name="connsiteY101" fmla="*/ 2667282 h 2707108"/>
                <a:gd name="connsiteX102" fmla="*/ 669300 w 4070708"/>
                <a:gd name="connsiteY102" fmla="*/ 2667282 h 2707108"/>
                <a:gd name="connsiteX103" fmla="*/ 669300 w 4070708"/>
                <a:gd name="connsiteY103" fmla="*/ 2487679 h 2707108"/>
                <a:gd name="connsiteX104" fmla="*/ 457618 w 4070708"/>
                <a:gd name="connsiteY104" fmla="*/ 2487679 h 2707108"/>
                <a:gd name="connsiteX105" fmla="*/ 457618 w 4070708"/>
                <a:gd name="connsiteY105" fmla="*/ 2667282 h 2707108"/>
                <a:gd name="connsiteX106" fmla="*/ 535440 w 4070708"/>
                <a:gd name="connsiteY106" fmla="*/ 2667282 h 2707108"/>
                <a:gd name="connsiteX107" fmla="*/ 535440 w 4070708"/>
                <a:gd name="connsiteY107" fmla="*/ 2487679 h 2707108"/>
                <a:gd name="connsiteX108" fmla="*/ 323758 w 4070708"/>
                <a:gd name="connsiteY108" fmla="*/ 2487679 h 2707108"/>
                <a:gd name="connsiteX109" fmla="*/ 323758 w 4070708"/>
                <a:gd name="connsiteY109" fmla="*/ 2667282 h 2707108"/>
                <a:gd name="connsiteX110" fmla="*/ 401580 w 4070708"/>
                <a:gd name="connsiteY110" fmla="*/ 2667282 h 2707108"/>
                <a:gd name="connsiteX111" fmla="*/ 401580 w 4070708"/>
                <a:gd name="connsiteY111" fmla="*/ 2487679 h 2707108"/>
                <a:gd name="connsiteX112" fmla="*/ 189898 w 4070708"/>
                <a:gd name="connsiteY112" fmla="*/ 2487679 h 2707108"/>
                <a:gd name="connsiteX113" fmla="*/ 189898 w 4070708"/>
                <a:gd name="connsiteY113" fmla="*/ 2667282 h 2707108"/>
                <a:gd name="connsiteX114" fmla="*/ 267720 w 4070708"/>
                <a:gd name="connsiteY114" fmla="*/ 2667282 h 2707108"/>
                <a:gd name="connsiteX115" fmla="*/ 267720 w 4070708"/>
                <a:gd name="connsiteY115" fmla="*/ 2487679 h 2707108"/>
                <a:gd name="connsiteX116" fmla="*/ 56038 w 4070708"/>
                <a:gd name="connsiteY116" fmla="*/ 2487679 h 2707108"/>
                <a:gd name="connsiteX117" fmla="*/ 56038 w 4070708"/>
                <a:gd name="connsiteY117" fmla="*/ 2667282 h 2707108"/>
                <a:gd name="connsiteX118" fmla="*/ 133860 w 4070708"/>
                <a:gd name="connsiteY118" fmla="*/ 2667282 h 2707108"/>
                <a:gd name="connsiteX119" fmla="*/ 133860 w 4070708"/>
                <a:gd name="connsiteY119" fmla="*/ 2487679 h 2707108"/>
                <a:gd name="connsiteX120" fmla="*/ 87969 w 4070708"/>
                <a:gd name="connsiteY120" fmla="*/ 256968 h 2707108"/>
                <a:gd name="connsiteX121" fmla="*/ 59282 w 4070708"/>
                <a:gd name="connsiteY121" fmla="*/ 285655 h 2707108"/>
                <a:gd name="connsiteX122" fmla="*/ 59282 w 4070708"/>
                <a:gd name="connsiteY122" fmla="*/ 2421453 h 2707108"/>
                <a:gd name="connsiteX123" fmla="*/ 87969 w 4070708"/>
                <a:gd name="connsiteY123" fmla="*/ 2450140 h 2707108"/>
                <a:gd name="connsiteX124" fmla="*/ 3988232 w 4070708"/>
                <a:gd name="connsiteY124" fmla="*/ 2450140 h 2707108"/>
                <a:gd name="connsiteX125" fmla="*/ 4016919 w 4070708"/>
                <a:gd name="connsiteY125" fmla="*/ 2421453 h 2707108"/>
                <a:gd name="connsiteX126" fmla="*/ 4016919 w 4070708"/>
                <a:gd name="connsiteY126" fmla="*/ 285655 h 2707108"/>
                <a:gd name="connsiteX127" fmla="*/ 3988232 w 4070708"/>
                <a:gd name="connsiteY127" fmla="*/ 256968 h 2707108"/>
                <a:gd name="connsiteX128" fmla="*/ 3937978 w 4070708"/>
                <a:gd name="connsiteY128" fmla="*/ 34136 h 2707108"/>
                <a:gd name="connsiteX129" fmla="*/ 3937978 w 4070708"/>
                <a:gd name="connsiteY129" fmla="*/ 213738 h 2707108"/>
                <a:gd name="connsiteX130" fmla="*/ 4015800 w 4070708"/>
                <a:gd name="connsiteY130" fmla="*/ 213738 h 2707108"/>
                <a:gd name="connsiteX131" fmla="*/ 4015800 w 4070708"/>
                <a:gd name="connsiteY131" fmla="*/ 34136 h 2707108"/>
                <a:gd name="connsiteX132" fmla="*/ 3804118 w 4070708"/>
                <a:gd name="connsiteY132" fmla="*/ 34136 h 2707108"/>
                <a:gd name="connsiteX133" fmla="*/ 3804118 w 4070708"/>
                <a:gd name="connsiteY133" fmla="*/ 213738 h 2707108"/>
                <a:gd name="connsiteX134" fmla="*/ 3881940 w 4070708"/>
                <a:gd name="connsiteY134" fmla="*/ 213738 h 2707108"/>
                <a:gd name="connsiteX135" fmla="*/ 3881940 w 4070708"/>
                <a:gd name="connsiteY135" fmla="*/ 34136 h 2707108"/>
                <a:gd name="connsiteX136" fmla="*/ 3670258 w 4070708"/>
                <a:gd name="connsiteY136" fmla="*/ 34136 h 2707108"/>
                <a:gd name="connsiteX137" fmla="*/ 3670258 w 4070708"/>
                <a:gd name="connsiteY137" fmla="*/ 213738 h 2707108"/>
                <a:gd name="connsiteX138" fmla="*/ 3748080 w 4070708"/>
                <a:gd name="connsiteY138" fmla="*/ 213738 h 2707108"/>
                <a:gd name="connsiteX139" fmla="*/ 3748080 w 4070708"/>
                <a:gd name="connsiteY139" fmla="*/ 34136 h 2707108"/>
                <a:gd name="connsiteX140" fmla="*/ 3536398 w 4070708"/>
                <a:gd name="connsiteY140" fmla="*/ 34136 h 2707108"/>
                <a:gd name="connsiteX141" fmla="*/ 3536398 w 4070708"/>
                <a:gd name="connsiteY141" fmla="*/ 213738 h 2707108"/>
                <a:gd name="connsiteX142" fmla="*/ 3614220 w 4070708"/>
                <a:gd name="connsiteY142" fmla="*/ 213738 h 2707108"/>
                <a:gd name="connsiteX143" fmla="*/ 3614220 w 4070708"/>
                <a:gd name="connsiteY143" fmla="*/ 34136 h 2707108"/>
                <a:gd name="connsiteX144" fmla="*/ 3402538 w 4070708"/>
                <a:gd name="connsiteY144" fmla="*/ 34136 h 2707108"/>
                <a:gd name="connsiteX145" fmla="*/ 3402538 w 4070708"/>
                <a:gd name="connsiteY145" fmla="*/ 213738 h 2707108"/>
                <a:gd name="connsiteX146" fmla="*/ 3480360 w 4070708"/>
                <a:gd name="connsiteY146" fmla="*/ 213738 h 2707108"/>
                <a:gd name="connsiteX147" fmla="*/ 3480360 w 4070708"/>
                <a:gd name="connsiteY147" fmla="*/ 34136 h 2707108"/>
                <a:gd name="connsiteX148" fmla="*/ 3268678 w 4070708"/>
                <a:gd name="connsiteY148" fmla="*/ 34136 h 2707108"/>
                <a:gd name="connsiteX149" fmla="*/ 3268678 w 4070708"/>
                <a:gd name="connsiteY149" fmla="*/ 213738 h 2707108"/>
                <a:gd name="connsiteX150" fmla="*/ 3346500 w 4070708"/>
                <a:gd name="connsiteY150" fmla="*/ 213738 h 2707108"/>
                <a:gd name="connsiteX151" fmla="*/ 3346500 w 4070708"/>
                <a:gd name="connsiteY151" fmla="*/ 34136 h 2707108"/>
                <a:gd name="connsiteX152" fmla="*/ 3134818 w 4070708"/>
                <a:gd name="connsiteY152" fmla="*/ 34136 h 2707108"/>
                <a:gd name="connsiteX153" fmla="*/ 3134818 w 4070708"/>
                <a:gd name="connsiteY153" fmla="*/ 213738 h 2707108"/>
                <a:gd name="connsiteX154" fmla="*/ 3212640 w 4070708"/>
                <a:gd name="connsiteY154" fmla="*/ 213738 h 2707108"/>
                <a:gd name="connsiteX155" fmla="*/ 3212640 w 4070708"/>
                <a:gd name="connsiteY155" fmla="*/ 34136 h 2707108"/>
                <a:gd name="connsiteX156" fmla="*/ 3000958 w 4070708"/>
                <a:gd name="connsiteY156" fmla="*/ 34136 h 2707108"/>
                <a:gd name="connsiteX157" fmla="*/ 3000958 w 4070708"/>
                <a:gd name="connsiteY157" fmla="*/ 213738 h 2707108"/>
                <a:gd name="connsiteX158" fmla="*/ 3078780 w 4070708"/>
                <a:gd name="connsiteY158" fmla="*/ 213738 h 2707108"/>
                <a:gd name="connsiteX159" fmla="*/ 3078780 w 4070708"/>
                <a:gd name="connsiteY159" fmla="*/ 34136 h 2707108"/>
                <a:gd name="connsiteX160" fmla="*/ 2867098 w 4070708"/>
                <a:gd name="connsiteY160" fmla="*/ 34136 h 2707108"/>
                <a:gd name="connsiteX161" fmla="*/ 2867098 w 4070708"/>
                <a:gd name="connsiteY161" fmla="*/ 213738 h 2707108"/>
                <a:gd name="connsiteX162" fmla="*/ 2944920 w 4070708"/>
                <a:gd name="connsiteY162" fmla="*/ 213738 h 2707108"/>
                <a:gd name="connsiteX163" fmla="*/ 2944920 w 4070708"/>
                <a:gd name="connsiteY163" fmla="*/ 34136 h 2707108"/>
                <a:gd name="connsiteX164" fmla="*/ 2733238 w 4070708"/>
                <a:gd name="connsiteY164" fmla="*/ 34136 h 2707108"/>
                <a:gd name="connsiteX165" fmla="*/ 2733238 w 4070708"/>
                <a:gd name="connsiteY165" fmla="*/ 213738 h 2707108"/>
                <a:gd name="connsiteX166" fmla="*/ 2811060 w 4070708"/>
                <a:gd name="connsiteY166" fmla="*/ 213738 h 2707108"/>
                <a:gd name="connsiteX167" fmla="*/ 2811060 w 4070708"/>
                <a:gd name="connsiteY167" fmla="*/ 34136 h 2707108"/>
                <a:gd name="connsiteX168" fmla="*/ 2599378 w 4070708"/>
                <a:gd name="connsiteY168" fmla="*/ 34136 h 2707108"/>
                <a:gd name="connsiteX169" fmla="*/ 2599378 w 4070708"/>
                <a:gd name="connsiteY169" fmla="*/ 213738 h 2707108"/>
                <a:gd name="connsiteX170" fmla="*/ 2677200 w 4070708"/>
                <a:gd name="connsiteY170" fmla="*/ 213738 h 2707108"/>
                <a:gd name="connsiteX171" fmla="*/ 2677200 w 4070708"/>
                <a:gd name="connsiteY171" fmla="*/ 34136 h 2707108"/>
                <a:gd name="connsiteX172" fmla="*/ 2465518 w 4070708"/>
                <a:gd name="connsiteY172" fmla="*/ 34136 h 2707108"/>
                <a:gd name="connsiteX173" fmla="*/ 2465518 w 4070708"/>
                <a:gd name="connsiteY173" fmla="*/ 213738 h 2707108"/>
                <a:gd name="connsiteX174" fmla="*/ 2543340 w 4070708"/>
                <a:gd name="connsiteY174" fmla="*/ 213738 h 2707108"/>
                <a:gd name="connsiteX175" fmla="*/ 2543340 w 4070708"/>
                <a:gd name="connsiteY175" fmla="*/ 34136 h 2707108"/>
                <a:gd name="connsiteX176" fmla="*/ 2331658 w 4070708"/>
                <a:gd name="connsiteY176" fmla="*/ 34136 h 2707108"/>
                <a:gd name="connsiteX177" fmla="*/ 2331658 w 4070708"/>
                <a:gd name="connsiteY177" fmla="*/ 213738 h 2707108"/>
                <a:gd name="connsiteX178" fmla="*/ 2409480 w 4070708"/>
                <a:gd name="connsiteY178" fmla="*/ 213738 h 2707108"/>
                <a:gd name="connsiteX179" fmla="*/ 2409480 w 4070708"/>
                <a:gd name="connsiteY179" fmla="*/ 34136 h 2707108"/>
                <a:gd name="connsiteX180" fmla="*/ 2197798 w 4070708"/>
                <a:gd name="connsiteY180" fmla="*/ 34136 h 2707108"/>
                <a:gd name="connsiteX181" fmla="*/ 2197798 w 4070708"/>
                <a:gd name="connsiteY181" fmla="*/ 213738 h 2707108"/>
                <a:gd name="connsiteX182" fmla="*/ 2275620 w 4070708"/>
                <a:gd name="connsiteY182" fmla="*/ 213738 h 2707108"/>
                <a:gd name="connsiteX183" fmla="*/ 2275620 w 4070708"/>
                <a:gd name="connsiteY183" fmla="*/ 34136 h 2707108"/>
                <a:gd name="connsiteX184" fmla="*/ 2063938 w 4070708"/>
                <a:gd name="connsiteY184" fmla="*/ 34136 h 2707108"/>
                <a:gd name="connsiteX185" fmla="*/ 2063938 w 4070708"/>
                <a:gd name="connsiteY185" fmla="*/ 213738 h 2707108"/>
                <a:gd name="connsiteX186" fmla="*/ 2141760 w 4070708"/>
                <a:gd name="connsiteY186" fmla="*/ 213738 h 2707108"/>
                <a:gd name="connsiteX187" fmla="*/ 2141760 w 4070708"/>
                <a:gd name="connsiteY187" fmla="*/ 34136 h 2707108"/>
                <a:gd name="connsiteX188" fmla="*/ 1930078 w 4070708"/>
                <a:gd name="connsiteY188" fmla="*/ 34136 h 2707108"/>
                <a:gd name="connsiteX189" fmla="*/ 1930078 w 4070708"/>
                <a:gd name="connsiteY189" fmla="*/ 213738 h 2707108"/>
                <a:gd name="connsiteX190" fmla="*/ 2007900 w 4070708"/>
                <a:gd name="connsiteY190" fmla="*/ 213738 h 2707108"/>
                <a:gd name="connsiteX191" fmla="*/ 2007900 w 4070708"/>
                <a:gd name="connsiteY191" fmla="*/ 34136 h 2707108"/>
                <a:gd name="connsiteX192" fmla="*/ 1796218 w 4070708"/>
                <a:gd name="connsiteY192" fmla="*/ 34136 h 2707108"/>
                <a:gd name="connsiteX193" fmla="*/ 1796218 w 4070708"/>
                <a:gd name="connsiteY193" fmla="*/ 213738 h 2707108"/>
                <a:gd name="connsiteX194" fmla="*/ 1874040 w 4070708"/>
                <a:gd name="connsiteY194" fmla="*/ 213738 h 2707108"/>
                <a:gd name="connsiteX195" fmla="*/ 1874040 w 4070708"/>
                <a:gd name="connsiteY195" fmla="*/ 34136 h 2707108"/>
                <a:gd name="connsiteX196" fmla="*/ 1662358 w 4070708"/>
                <a:gd name="connsiteY196" fmla="*/ 34136 h 2707108"/>
                <a:gd name="connsiteX197" fmla="*/ 1662358 w 4070708"/>
                <a:gd name="connsiteY197" fmla="*/ 213738 h 2707108"/>
                <a:gd name="connsiteX198" fmla="*/ 1740180 w 4070708"/>
                <a:gd name="connsiteY198" fmla="*/ 213738 h 2707108"/>
                <a:gd name="connsiteX199" fmla="*/ 1740180 w 4070708"/>
                <a:gd name="connsiteY199" fmla="*/ 34136 h 2707108"/>
                <a:gd name="connsiteX200" fmla="*/ 1528498 w 4070708"/>
                <a:gd name="connsiteY200" fmla="*/ 34136 h 2707108"/>
                <a:gd name="connsiteX201" fmla="*/ 1528498 w 4070708"/>
                <a:gd name="connsiteY201" fmla="*/ 213738 h 2707108"/>
                <a:gd name="connsiteX202" fmla="*/ 1606320 w 4070708"/>
                <a:gd name="connsiteY202" fmla="*/ 213738 h 2707108"/>
                <a:gd name="connsiteX203" fmla="*/ 1606320 w 4070708"/>
                <a:gd name="connsiteY203" fmla="*/ 34136 h 2707108"/>
                <a:gd name="connsiteX204" fmla="*/ 1394638 w 4070708"/>
                <a:gd name="connsiteY204" fmla="*/ 34136 h 2707108"/>
                <a:gd name="connsiteX205" fmla="*/ 1394638 w 4070708"/>
                <a:gd name="connsiteY205" fmla="*/ 213738 h 2707108"/>
                <a:gd name="connsiteX206" fmla="*/ 1472460 w 4070708"/>
                <a:gd name="connsiteY206" fmla="*/ 213738 h 2707108"/>
                <a:gd name="connsiteX207" fmla="*/ 1472460 w 4070708"/>
                <a:gd name="connsiteY207" fmla="*/ 34136 h 2707108"/>
                <a:gd name="connsiteX208" fmla="*/ 1260778 w 4070708"/>
                <a:gd name="connsiteY208" fmla="*/ 34136 h 2707108"/>
                <a:gd name="connsiteX209" fmla="*/ 1260778 w 4070708"/>
                <a:gd name="connsiteY209" fmla="*/ 213738 h 2707108"/>
                <a:gd name="connsiteX210" fmla="*/ 1338600 w 4070708"/>
                <a:gd name="connsiteY210" fmla="*/ 213738 h 2707108"/>
                <a:gd name="connsiteX211" fmla="*/ 1338600 w 4070708"/>
                <a:gd name="connsiteY211" fmla="*/ 34136 h 2707108"/>
                <a:gd name="connsiteX212" fmla="*/ 1126918 w 4070708"/>
                <a:gd name="connsiteY212" fmla="*/ 34136 h 2707108"/>
                <a:gd name="connsiteX213" fmla="*/ 1126918 w 4070708"/>
                <a:gd name="connsiteY213" fmla="*/ 213738 h 2707108"/>
                <a:gd name="connsiteX214" fmla="*/ 1204740 w 4070708"/>
                <a:gd name="connsiteY214" fmla="*/ 213738 h 2707108"/>
                <a:gd name="connsiteX215" fmla="*/ 1204740 w 4070708"/>
                <a:gd name="connsiteY215" fmla="*/ 34136 h 2707108"/>
                <a:gd name="connsiteX216" fmla="*/ 993058 w 4070708"/>
                <a:gd name="connsiteY216" fmla="*/ 34136 h 2707108"/>
                <a:gd name="connsiteX217" fmla="*/ 993058 w 4070708"/>
                <a:gd name="connsiteY217" fmla="*/ 213738 h 2707108"/>
                <a:gd name="connsiteX218" fmla="*/ 1070880 w 4070708"/>
                <a:gd name="connsiteY218" fmla="*/ 213738 h 2707108"/>
                <a:gd name="connsiteX219" fmla="*/ 1070880 w 4070708"/>
                <a:gd name="connsiteY219" fmla="*/ 34136 h 2707108"/>
                <a:gd name="connsiteX220" fmla="*/ 859198 w 4070708"/>
                <a:gd name="connsiteY220" fmla="*/ 34136 h 2707108"/>
                <a:gd name="connsiteX221" fmla="*/ 859198 w 4070708"/>
                <a:gd name="connsiteY221" fmla="*/ 213738 h 2707108"/>
                <a:gd name="connsiteX222" fmla="*/ 937020 w 4070708"/>
                <a:gd name="connsiteY222" fmla="*/ 213738 h 2707108"/>
                <a:gd name="connsiteX223" fmla="*/ 937020 w 4070708"/>
                <a:gd name="connsiteY223" fmla="*/ 34136 h 2707108"/>
                <a:gd name="connsiteX224" fmla="*/ 725338 w 4070708"/>
                <a:gd name="connsiteY224" fmla="*/ 34136 h 2707108"/>
                <a:gd name="connsiteX225" fmla="*/ 725338 w 4070708"/>
                <a:gd name="connsiteY225" fmla="*/ 213738 h 2707108"/>
                <a:gd name="connsiteX226" fmla="*/ 803160 w 4070708"/>
                <a:gd name="connsiteY226" fmla="*/ 213738 h 2707108"/>
                <a:gd name="connsiteX227" fmla="*/ 803160 w 4070708"/>
                <a:gd name="connsiteY227" fmla="*/ 34136 h 2707108"/>
                <a:gd name="connsiteX228" fmla="*/ 591478 w 4070708"/>
                <a:gd name="connsiteY228" fmla="*/ 34136 h 2707108"/>
                <a:gd name="connsiteX229" fmla="*/ 591478 w 4070708"/>
                <a:gd name="connsiteY229" fmla="*/ 213738 h 2707108"/>
                <a:gd name="connsiteX230" fmla="*/ 669300 w 4070708"/>
                <a:gd name="connsiteY230" fmla="*/ 213738 h 2707108"/>
                <a:gd name="connsiteX231" fmla="*/ 669300 w 4070708"/>
                <a:gd name="connsiteY231" fmla="*/ 34136 h 2707108"/>
                <a:gd name="connsiteX232" fmla="*/ 457618 w 4070708"/>
                <a:gd name="connsiteY232" fmla="*/ 34136 h 2707108"/>
                <a:gd name="connsiteX233" fmla="*/ 457618 w 4070708"/>
                <a:gd name="connsiteY233" fmla="*/ 213738 h 2707108"/>
                <a:gd name="connsiteX234" fmla="*/ 535440 w 4070708"/>
                <a:gd name="connsiteY234" fmla="*/ 213738 h 2707108"/>
                <a:gd name="connsiteX235" fmla="*/ 535440 w 4070708"/>
                <a:gd name="connsiteY235" fmla="*/ 34136 h 2707108"/>
                <a:gd name="connsiteX236" fmla="*/ 323758 w 4070708"/>
                <a:gd name="connsiteY236" fmla="*/ 34136 h 2707108"/>
                <a:gd name="connsiteX237" fmla="*/ 323758 w 4070708"/>
                <a:gd name="connsiteY237" fmla="*/ 213738 h 2707108"/>
                <a:gd name="connsiteX238" fmla="*/ 401580 w 4070708"/>
                <a:gd name="connsiteY238" fmla="*/ 213738 h 2707108"/>
                <a:gd name="connsiteX239" fmla="*/ 401580 w 4070708"/>
                <a:gd name="connsiteY239" fmla="*/ 34136 h 2707108"/>
                <a:gd name="connsiteX240" fmla="*/ 189898 w 4070708"/>
                <a:gd name="connsiteY240" fmla="*/ 34136 h 2707108"/>
                <a:gd name="connsiteX241" fmla="*/ 189898 w 4070708"/>
                <a:gd name="connsiteY241" fmla="*/ 213738 h 2707108"/>
                <a:gd name="connsiteX242" fmla="*/ 267720 w 4070708"/>
                <a:gd name="connsiteY242" fmla="*/ 213738 h 2707108"/>
                <a:gd name="connsiteX243" fmla="*/ 267720 w 4070708"/>
                <a:gd name="connsiteY243" fmla="*/ 34136 h 2707108"/>
                <a:gd name="connsiteX244" fmla="*/ 56038 w 4070708"/>
                <a:gd name="connsiteY244" fmla="*/ 34136 h 2707108"/>
                <a:gd name="connsiteX245" fmla="*/ 56038 w 4070708"/>
                <a:gd name="connsiteY245" fmla="*/ 213738 h 2707108"/>
                <a:gd name="connsiteX246" fmla="*/ 133860 w 4070708"/>
                <a:gd name="connsiteY246" fmla="*/ 213738 h 2707108"/>
                <a:gd name="connsiteX247" fmla="*/ 133860 w 4070708"/>
                <a:gd name="connsiteY247" fmla="*/ 34136 h 2707108"/>
                <a:gd name="connsiteX248" fmla="*/ 0 w 4070708"/>
                <a:gd name="connsiteY248" fmla="*/ 0 h 2707108"/>
                <a:gd name="connsiteX249" fmla="*/ 4070708 w 4070708"/>
                <a:gd name="connsiteY249" fmla="*/ 0 h 2707108"/>
                <a:gd name="connsiteX250" fmla="*/ 4070708 w 4070708"/>
                <a:gd name="connsiteY250" fmla="*/ 2707108 h 2707108"/>
                <a:gd name="connsiteX251" fmla="*/ 0 w 4070708"/>
                <a:gd name="connsiteY251" fmla="*/ 2707108 h 270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</a:cxnLst>
              <a:rect l="l" t="t" r="r" b="b"/>
              <a:pathLst>
                <a:path w="4070708" h="2707108">
                  <a:moveTo>
                    <a:pt x="3937978" y="2487679"/>
                  </a:moveTo>
                  <a:lnTo>
                    <a:pt x="3937978" y="2667282"/>
                  </a:lnTo>
                  <a:lnTo>
                    <a:pt x="4015800" y="2667282"/>
                  </a:lnTo>
                  <a:lnTo>
                    <a:pt x="4015800" y="2487679"/>
                  </a:lnTo>
                  <a:close/>
                  <a:moveTo>
                    <a:pt x="3804118" y="2487679"/>
                  </a:moveTo>
                  <a:lnTo>
                    <a:pt x="3804118" y="2667282"/>
                  </a:lnTo>
                  <a:lnTo>
                    <a:pt x="3881940" y="2667282"/>
                  </a:lnTo>
                  <a:lnTo>
                    <a:pt x="3881940" y="2487679"/>
                  </a:lnTo>
                  <a:close/>
                  <a:moveTo>
                    <a:pt x="3670258" y="2487679"/>
                  </a:moveTo>
                  <a:lnTo>
                    <a:pt x="3670258" y="2667282"/>
                  </a:lnTo>
                  <a:lnTo>
                    <a:pt x="3748080" y="2667282"/>
                  </a:lnTo>
                  <a:lnTo>
                    <a:pt x="3748080" y="2487679"/>
                  </a:lnTo>
                  <a:close/>
                  <a:moveTo>
                    <a:pt x="3536398" y="2487679"/>
                  </a:moveTo>
                  <a:lnTo>
                    <a:pt x="3536398" y="2667282"/>
                  </a:lnTo>
                  <a:lnTo>
                    <a:pt x="3614220" y="2667282"/>
                  </a:lnTo>
                  <a:lnTo>
                    <a:pt x="3614220" y="2487679"/>
                  </a:lnTo>
                  <a:close/>
                  <a:moveTo>
                    <a:pt x="3402538" y="2487679"/>
                  </a:moveTo>
                  <a:lnTo>
                    <a:pt x="3402538" y="2667282"/>
                  </a:lnTo>
                  <a:lnTo>
                    <a:pt x="3480360" y="2667282"/>
                  </a:lnTo>
                  <a:lnTo>
                    <a:pt x="3480360" y="2487679"/>
                  </a:lnTo>
                  <a:close/>
                  <a:moveTo>
                    <a:pt x="3268678" y="2487679"/>
                  </a:moveTo>
                  <a:lnTo>
                    <a:pt x="3268678" y="2667282"/>
                  </a:lnTo>
                  <a:lnTo>
                    <a:pt x="3346500" y="2667282"/>
                  </a:lnTo>
                  <a:lnTo>
                    <a:pt x="3346500" y="2487679"/>
                  </a:lnTo>
                  <a:close/>
                  <a:moveTo>
                    <a:pt x="3134818" y="2487679"/>
                  </a:moveTo>
                  <a:lnTo>
                    <a:pt x="3134818" y="2667282"/>
                  </a:lnTo>
                  <a:lnTo>
                    <a:pt x="3212640" y="2667282"/>
                  </a:lnTo>
                  <a:lnTo>
                    <a:pt x="3212640" y="2487679"/>
                  </a:lnTo>
                  <a:close/>
                  <a:moveTo>
                    <a:pt x="3000958" y="2487679"/>
                  </a:moveTo>
                  <a:lnTo>
                    <a:pt x="3000958" y="2667282"/>
                  </a:lnTo>
                  <a:lnTo>
                    <a:pt x="3078780" y="2667282"/>
                  </a:lnTo>
                  <a:lnTo>
                    <a:pt x="3078780" y="2487679"/>
                  </a:lnTo>
                  <a:close/>
                  <a:moveTo>
                    <a:pt x="2867098" y="2487679"/>
                  </a:moveTo>
                  <a:lnTo>
                    <a:pt x="2867098" y="2667282"/>
                  </a:lnTo>
                  <a:lnTo>
                    <a:pt x="2944920" y="2667282"/>
                  </a:lnTo>
                  <a:lnTo>
                    <a:pt x="2944920" y="2487679"/>
                  </a:lnTo>
                  <a:close/>
                  <a:moveTo>
                    <a:pt x="2733238" y="2487679"/>
                  </a:moveTo>
                  <a:lnTo>
                    <a:pt x="2733238" y="2667282"/>
                  </a:lnTo>
                  <a:lnTo>
                    <a:pt x="2811060" y="2667282"/>
                  </a:lnTo>
                  <a:lnTo>
                    <a:pt x="2811060" y="2487679"/>
                  </a:lnTo>
                  <a:close/>
                  <a:moveTo>
                    <a:pt x="2599378" y="2487679"/>
                  </a:moveTo>
                  <a:lnTo>
                    <a:pt x="2599378" y="2667282"/>
                  </a:lnTo>
                  <a:lnTo>
                    <a:pt x="2677200" y="2667282"/>
                  </a:lnTo>
                  <a:lnTo>
                    <a:pt x="2677200" y="2487679"/>
                  </a:lnTo>
                  <a:close/>
                  <a:moveTo>
                    <a:pt x="2465518" y="2487679"/>
                  </a:moveTo>
                  <a:lnTo>
                    <a:pt x="2465518" y="2667282"/>
                  </a:lnTo>
                  <a:lnTo>
                    <a:pt x="2543340" y="2667282"/>
                  </a:lnTo>
                  <a:lnTo>
                    <a:pt x="2543340" y="2487679"/>
                  </a:lnTo>
                  <a:close/>
                  <a:moveTo>
                    <a:pt x="2331658" y="2487679"/>
                  </a:moveTo>
                  <a:lnTo>
                    <a:pt x="2331658" y="2667282"/>
                  </a:lnTo>
                  <a:lnTo>
                    <a:pt x="2409480" y="2667282"/>
                  </a:lnTo>
                  <a:lnTo>
                    <a:pt x="2409480" y="2487679"/>
                  </a:lnTo>
                  <a:close/>
                  <a:moveTo>
                    <a:pt x="2197798" y="2487679"/>
                  </a:moveTo>
                  <a:lnTo>
                    <a:pt x="2197798" y="2667282"/>
                  </a:lnTo>
                  <a:lnTo>
                    <a:pt x="2275620" y="2667282"/>
                  </a:lnTo>
                  <a:lnTo>
                    <a:pt x="2275620" y="2487679"/>
                  </a:lnTo>
                  <a:close/>
                  <a:moveTo>
                    <a:pt x="2063938" y="2487679"/>
                  </a:moveTo>
                  <a:lnTo>
                    <a:pt x="2063938" y="2667282"/>
                  </a:lnTo>
                  <a:lnTo>
                    <a:pt x="2141760" y="2667282"/>
                  </a:lnTo>
                  <a:lnTo>
                    <a:pt x="2141760" y="2487679"/>
                  </a:lnTo>
                  <a:close/>
                  <a:moveTo>
                    <a:pt x="1930078" y="2487679"/>
                  </a:moveTo>
                  <a:lnTo>
                    <a:pt x="1930078" y="2667282"/>
                  </a:lnTo>
                  <a:lnTo>
                    <a:pt x="2007900" y="2667282"/>
                  </a:lnTo>
                  <a:lnTo>
                    <a:pt x="2007900" y="2487679"/>
                  </a:lnTo>
                  <a:close/>
                  <a:moveTo>
                    <a:pt x="1796218" y="2487679"/>
                  </a:moveTo>
                  <a:lnTo>
                    <a:pt x="1796218" y="2667282"/>
                  </a:lnTo>
                  <a:lnTo>
                    <a:pt x="1874040" y="2667282"/>
                  </a:lnTo>
                  <a:lnTo>
                    <a:pt x="1874040" y="2487679"/>
                  </a:lnTo>
                  <a:close/>
                  <a:moveTo>
                    <a:pt x="1662358" y="2487679"/>
                  </a:moveTo>
                  <a:lnTo>
                    <a:pt x="1662358" y="2667282"/>
                  </a:lnTo>
                  <a:lnTo>
                    <a:pt x="1740180" y="2667282"/>
                  </a:lnTo>
                  <a:lnTo>
                    <a:pt x="1740180" y="2487679"/>
                  </a:lnTo>
                  <a:close/>
                  <a:moveTo>
                    <a:pt x="1528498" y="2487679"/>
                  </a:moveTo>
                  <a:lnTo>
                    <a:pt x="1528498" y="2667282"/>
                  </a:lnTo>
                  <a:lnTo>
                    <a:pt x="1606320" y="2667282"/>
                  </a:lnTo>
                  <a:lnTo>
                    <a:pt x="1606320" y="2487679"/>
                  </a:lnTo>
                  <a:close/>
                  <a:moveTo>
                    <a:pt x="1394638" y="2487679"/>
                  </a:moveTo>
                  <a:lnTo>
                    <a:pt x="1394638" y="2667282"/>
                  </a:lnTo>
                  <a:lnTo>
                    <a:pt x="1472460" y="2667282"/>
                  </a:lnTo>
                  <a:lnTo>
                    <a:pt x="1472460" y="2487679"/>
                  </a:lnTo>
                  <a:close/>
                  <a:moveTo>
                    <a:pt x="1260778" y="2487679"/>
                  </a:moveTo>
                  <a:lnTo>
                    <a:pt x="1260778" y="2667282"/>
                  </a:lnTo>
                  <a:lnTo>
                    <a:pt x="1338600" y="2667282"/>
                  </a:lnTo>
                  <a:lnTo>
                    <a:pt x="1338600" y="2487679"/>
                  </a:lnTo>
                  <a:close/>
                  <a:moveTo>
                    <a:pt x="1126918" y="2487679"/>
                  </a:moveTo>
                  <a:lnTo>
                    <a:pt x="1126918" y="2667282"/>
                  </a:lnTo>
                  <a:lnTo>
                    <a:pt x="1204740" y="2667282"/>
                  </a:lnTo>
                  <a:lnTo>
                    <a:pt x="1204740" y="2487679"/>
                  </a:lnTo>
                  <a:close/>
                  <a:moveTo>
                    <a:pt x="993058" y="2487679"/>
                  </a:moveTo>
                  <a:lnTo>
                    <a:pt x="993058" y="2667282"/>
                  </a:lnTo>
                  <a:lnTo>
                    <a:pt x="1070880" y="2667282"/>
                  </a:lnTo>
                  <a:lnTo>
                    <a:pt x="1070880" y="2487679"/>
                  </a:lnTo>
                  <a:close/>
                  <a:moveTo>
                    <a:pt x="859198" y="2487679"/>
                  </a:moveTo>
                  <a:lnTo>
                    <a:pt x="859198" y="2667282"/>
                  </a:lnTo>
                  <a:lnTo>
                    <a:pt x="937020" y="2667282"/>
                  </a:lnTo>
                  <a:lnTo>
                    <a:pt x="937020" y="2487679"/>
                  </a:lnTo>
                  <a:close/>
                  <a:moveTo>
                    <a:pt x="725338" y="2487679"/>
                  </a:moveTo>
                  <a:lnTo>
                    <a:pt x="725338" y="2667282"/>
                  </a:lnTo>
                  <a:lnTo>
                    <a:pt x="803160" y="2667282"/>
                  </a:lnTo>
                  <a:lnTo>
                    <a:pt x="803160" y="2487679"/>
                  </a:lnTo>
                  <a:close/>
                  <a:moveTo>
                    <a:pt x="591478" y="2487679"/>
                  </a:moveTo>
                  <a:lnTo>
                    <a:pt x="591478" y="2667282"/>
                  </a:lnTo>
                  <a:lnTo>
                    <a:pt x="669300" y="2667282"/>
                  </a:lnTo>
                  <a:lnTo>
                    <a:pt x="669300" y="2487679"/>
                  </a:lnTo>
                  <a:close/>
                  <a:moveTo>
                    <a:pt x="457618" y="2487679"/>
                  </a:moveTo>
                  <a:lnTo>
                    <a:pt x="457618" y="2667282"/>
                  </a:lnTo>
                  <a:lnTo>
                    <a:pt x="535440" y="2667282"/>
                  </a:lnTo>
                  <a:lnTo>
                    <a:pt x="535440" y="2487679"/>
                  </a:lnTo>
                  <a:close/>
                  <a:moveTo>
                    <a:pt x="323758" y="2487679"/>
                  </a:moveTo>
                  <a:lnTo>
                    <a:pt x="323758" y="2667282"/>
                  </a:lnTo>
                  <a:lnTo>
                    <a:pt x="401580" y="2667282"/>
                  </a:lnTo>
                  <a:lnTo>
                    <a:pt x="401580" y="2487679"/>
                  </a:lnTo>
                  <a:close/>
                  <a:moveTo>
                    <a:pt x="189898" y="2487679"/>
                  </a:moveTo>
                  <a:lnTo>
                    <a:pt x="189898" y="2667282"/>
                  </a:lnTo>
                  <a:lnTo>
                    <a:pt x="267720" y="2667282"/>
                  </a:lnTo>
                  <a:lnTo>
                    <a:pt x="267720" y="2487679"/>
                  </a:lnTo>
                  <a:close/>
                  <a:moveTo>
                    <a:pt x="56038" y="2487679"/>
                  </a:moveTo>
                  <a:lnTo>
                    <a:pt x="56038" y="2667282"/>
                  </a:lnTo>
                  <a:lnTo>
                    <a:pt x="133860" y="2667282"/>
                  </a:lnTo>
                  <a:lnTo>
                    <a:pt x="133860" y="2487679"/>
                  </a:lnTo>
                  <a:close/>
                  <a:moveTo>
                    <a:pt x="87969" y="256968"/>
                  </a:moveTo>
                  <a:cubicBezTo>
                    <a:pt x="72126" y="256968"/>
                    <a:pt x="59282" y="269812"/>
                    <a:pt x="59282" y="285655"/>
                  </a:cubicBezTo>
                  <a:lnTo>
                    <a:pt x="59282" y="2421453"/>
                  </a:lnTo>
                  <a:cubicBezTo>
                    <a:pt x="59282" y="2437296"/>
                    <a:pt x="72126" y="2450140"/>
                    <a:pt x="87969" y="2450140"/>
                  </a:cubicBezTo>
                  <a:lnTo>
                    <a:pt x="3988232" y="2450140"/>
                  </a:lnTo>
                  <a:cubicBezTo>
                    <a:pt x="4004075" y="2450140"/>
                    <a:pt x="4016919" y="2437296"/>
                    <a:pt x="4016919" y="2421453"/>
                  </a:cubicBezTo>
                  <a:lnTo>
                    <a:pt x="4016919" y="285655"/>
                  </a:lnTo>
                  <a:cubicBezTo>
                    <a:pt x="4016919" y="269812"/>
                    <a:pt x="4004075" y="256968"/>
                    <a:pt x="3988232" y="256968"/>
                  </a:cubicBezTo>
                  <a:close/>
                  <a:moveTo>
                    <a:pt x="3937978" y="34136"/>
                  </a:moveTo>
                  <a:lnTo>
                    <a:pt x="3937978" y="213738"/>
                  </a:lnTo>
                  <a:lnTo>
                    <a:pt x="4015800" y="213738"/>
                  </a:lnTo>
                  <a:lnTo>
                    <a:pt x="4015800" y="34136"/>
                  </a:lnTo>
                  <a:close/>
                  <a:moveTo>
                    <a:pt x="3804118" y="34136"/>
                  </a:moveTo>
                  <a:lnTo>
                    <a:pt x="3804118" y="213738"/>
                  </a:lnTo>
                  <a:lnTo>
                    <a:pt x="3881940" y="213738"/>
                  </a:lnTo>
                  <a:lnTo>
                    <a:pt x="3881940" y="34136"/>
                  </a:lnTo>
                  <a:close/>
                  <a:moveTo>
                    <a:pt x="3670258" y="34136"/>
                  </a:moveTo>
                  <a:lnTo>
                    <a:pt x="3670258" y="213738"/>
                  </a:lnTo>
                  <a:lnTo>
                    <a:pt x="3748080" y="213738"/>
                  </a:lnTo>
                  <a:lnTo>
                    <a:pt x="3748080" y="34136"/>
                  </a:lnTo>
                  <a:close/>
                  <a:moveTo>
                    <a:pt x="3536398" y="34136"/>
                  </a:moveTo>
                  <a:lnTo>
                    <a:pt x="3536398" y="213738"/>
                  </a:lnTo>
                  <a:lnTo>
                    <a:pt x="3614220" y="213738"/>
                  </a:lnTo>
                  <a:lnTo>
                    <a:pt x="3614220" y="34136"/>
                  </a:lnTo>
                  <a:close/>
                  <a:moveTo>
                    <a:pt x="3402538" y="34136"/>
                  </a:moveTo>
                  <a:lnTo>
                    <a:pt x="3402538" y="213738"/>
                  </a:lnTo>
                  <a:lnTo>
                    <a:pt x="3480360" y="213738"/>
                  </a:lnTo>
                  <a:lnTo>
                    <a:pt x="3480360" y="34136"/>
                  </a:lnTo>
                  <a:close/>
                  <a:moveTo>
                    <a:pt x="3268678" y="34136"/>
                  </a:moveTo>
                  <a:lnTo>
                    <a:pt x="3268678" y="213738"/>
                  </a:lnTo>
                  <a:lnTo>
                    <a:pt x="3346500" y="213738"/>
                  </a:lnTo>
                  <a:lnTo>
                    <a:pt x="3346500" y="34136"/>
                  </a:lnTo>
                  <a:close/>
                  <a:moveTo>
                    <a:pt x="3134818" y="34136"/>
                  </a:moveTo>
                  <a:lnTo>
                    <a:pt x="3134818" y="213738"/>
                  </a:lnTo>
                  <a:lnTo>
                    <a:pt x="3212640" y="213738"/>
                  </a:lnTo>
                  <a:lnTo>
                    <a:pt x="3212640" y="34136"/>
                  </a:lnTo>
                  <a:close/>
                  <a:moveTo>
                    <a:pt x="3000958" y="34136"/>
                  </a:moveTo>
                  <a:lnTo>
                    <a:pt x="3000958" y="213738"/>
                  </a:lnTo>
                  <a:lnTo>
                    <a:pt x="3078780" y="213738"/>
                  </a:lnTo>
                  <a:lnTo>
                    <a:pt x="3078780" y="34136"/>
                  </a:lnTo>
                  <a:close/>
                  <a:moveTo>
                    <a:pt x="2867098" y="34136"/>
                  </a:moveTo>
                  <a:lnTo>
                    <a:pt x="2867098" y="213738"/>
                  </a:lnTo>
                  <a:lnTo>
                    <a:pt x="2944920" y="213738"/>
                  </a:lnTo>
                  <a:lnTo>
                    <a:pt x="2944920" y="34136"/>
                  </a:lnTo>
                  <a:close/>
                  <a:moveTo>
                    <a:pt x="2733238" y="34136"/>
                  </a:moveTo>
                  <a:lnTo>
                    <a:pt x="2733238" y="213738"/>
                  </a:lnTo>
                  <a:lnTo>
                    <a:pt x="2811060" y="213738"/>
                  </a:lnTo>
                  <a:lnTo>
                    <a:pt x="2811060" y="34136"/>
                  </a:lnTo>
                  <a:close/>
                  <a:moveTo>
                    <a:pt x="2599378" y="34136"/>
                  </a:moveTo>
                  <a:lnTo>
                    <a:pt x="2599378" y="213738"/>
                  </a:lnTo>
                  <a:lnTo>
                    <a:pt x="2677200" y="213738"/>
                  </a:lnTo>
                  <a:lnTo>
                    <a:pt x="2677200" y="34136"/>
                  </a:lnTo>
                  <a:close/>
                  <a:moveTo>
                    <a:pt x="2465518" y="34136"/>
                  </a:moveTo>
                  <a:lnTo>
                    <a:pt x="2465518" y="213738"/>
                  </a:lnTo>
                  <a:lnTo>
                    <a:pt x="2543340" y="213738"/>
                  </a:lnTo>
                  <a:lnTo>
                    <a:pt x="2543340" y="34136"/>
                  </a:lnTo>
                  <a:close/>
                  <a:moveTo>
                    <a:pt x="2331658" y="34136"/>
                  </a:moveTo>
                  <a:lnTo>
                    <a:pt x="2331658" y="213738"/>
                  </a:lnTo>
                  <a:lnTo>
                    <a:pt x="2409480" y="213738"/>
                  </a:lnTo>
                  <a:lnTo>
                    <a:pt x="2409480" y="34136"/>
                  </a:lnTo>
                  <a:close/>
                  <a:moveTo>
                    <a:pt x="2197798" y="34136"/>
                  </a:moveTo>
                  <a:lnTo>
                    <a:pt x="2197798" y="213738"/>
                  </a:lnTo>
                  <a:lnTo>
                    <a:pt x="2275620" y="213738"/>
                  </a:lnTo>
                  <a:lnTo>
                    <a:pt x="2275620" y="34136"/>
                  </a:lnTo>
                  <a:close/>
                  <a:moveTo>
                    <a:pt x="2063938" y="34136"/>
                  </a:moveTo>
                  <a:lnTo>
                    <a:pt x="2063938" y="213738"/>
                  </a:lnTo>
                  <a:lnTo>
                    <a:pt x="2141760" y="213738"/>
                  </a:lnTo>
                  <a:lnTo>
                    <a:pt x="2141760" y="34136"/>
                  </a:lnTo>
                  <a:close/>
                  <a:moveTo>
                    <a:pt x="1930078" y="34136"/>
                  </a:moveTo>
                  <a:lnTo>
                    <a:pt x="1930078" y="213738"/>
                  </a:lnTo>
                  <a:lnTo>
                    <a:pt x="2007900" y="213738"/>
                  </a:lnTo>
                  <a:lnTo>
                    <a:pt x="2007900" y="34136"/>
                  </a:lnTo>
                  <a:close/>
                  <a:moveTo>
                    <a:pt x="1796218" y="34136"/>
                  </a:moveTo>
                  <a:lnTo>
                    <a:pt x="1796218" y="213738"/>
                  </a:lnTo>
                  <a:lnTo>
                    <a:pt x="1874040" y="213738"/>
                  </a:lnTo>
                  <a:lnTo>
                    <a:pt x="1874040" y="34136"/>
                  </a:lnTo>
                  <a:close/>
                  <a:moveTo>
                    <a:pt x="1662358" y="34136"/>
                  </a:moveTo>
                  <a:lnTo>
                    <a:pt x="1662358" y="213738"/>
                  </a:lnTo>
                  <a:lnTo>
                    <a:pt x="1740180" y="213738"/>
                  </a:lnTo>
                  <a:lnTo>
                    <a:pt x="1740180" y="34136"/>
                  </a:lnTo>
                  <a:close/>
                  <a:moveTo>
                    <a:pt x="1528498" y="34136"/>
                  </a:moveTo>
                  <a:lnTo>
                    <a:pt x="1528498" y="213738"/>
                  </a:lnTo>
                  <a:lnTo>
                    <a:pt x="1606320" y="213738"/>
                  </a:lnTo>
                  <a:lnTo>
                    <a:pt x="1606320" y="34136"/>
                  </a:lnTo>
                  <a:close/>
                  <a:moveTo>
                    <a:pt x="1394638" y="34136"/>
                  </a:moveTo>
                  <a:lnTo>
                    <a:pt x="1394638" y="213738"/>
                  </a:lnTo>
                  <a:lnTo>
                    <a:pt x="1472460" y="213738"/>
                  </a:lnTo>
                  <a:lnTo>
                    <a:pt x="1472460" y="34136"/>
                  </a:lnTo>
                  <a:close/>
                  <a:moveTo>
                    <a:pt x="1260778" y="34136"/>
                  </a:moveTo>
                  <a:lnTo>
                    <a:pt x="1260778" y="213738"/>
                  </a:lnTo>
                  <a:lnTo>
                    <a:pt x="1338600" y="213738"/>
                  </a:lnTo>
                  <a:lnTo>
                    <a:pt x="1338600" y="34136"/>
                  </a:lnTo>
                  <a:close/>
                  <a:moveTo>
                    <a:pt x="1126918" y="34136"/>
                  </a:moveTo>
                  <a:lnTo>
                    <a:pt x="1126918" y="213738"/>
                  </a:lnTo>
                  <a:lnTo>
                    <a:pt x="1204740" y="213738"/>
                  </a:lnTo>
                  <a:lnTo>
                    <a:pt x="1204740" y="34136"/>
                  </a:lnTo>
                  <a:close/>
                  <a:moveTo>
                    <a:pt x="993058" y="34136"/>
                  </a:moveTo>
                  <a:lnTo>
                    <a:pt x="993058" y="213738"/>
                  </a:lnTo>
                  <a:lnTo>
                    <a:pt x="1070880" y="213738"/>
                  </a:lnTo>
                  <a:lnTo>
                    <a:pt x="1070880" y="34136"/>
                  </a:lnTo>
                  <a:close/>
                  <a:moveTo>
                    <a:pt x="859198" y="34136"/>
                  </a:moveTo>
                  <a:lnTo>
                    <a:pt x="859198" y="213738"/>
                  </a:lnTo>
                  <a:lnTo>
                    <a:pt x="937020" y="213738"/>
                  </a:lnTo>
                  <a:lnTo>
                    <a:pt x="937020" y="34136"/>
                  </a:lnTo>
                  <a:close/>
                  <a:moveTo>
                    <a:pt x="725338" y="34136"/>
                  </a:moveTo>
                  <a:lnTo>
                    <a:pt x="725338" y="213738"/>
                  </a:lnTo>
                  <a:lnTo>
                    <a:pt x="803160" y="213738"/>
                  </a:lnTo>
                  <a:lnTo>
                    <a:pt x="803160" y="34136"/>
                  </a:lnTo>
                  <a:close/>
                  <a:moveTo>
                    <a:pt x="591478" y="34136"/>
                  </a:moveTo>
                  <a:lnTo>
                    <a:pt x="591478" y="213738"/>
                  </a:lnTo>
                  <a:lnTo>
                    <a:pt x="669300" y="213738"/>
                  </a:lnTo>
                  <a:lnTo>
                    <a:pt x="669300" y="34136"/>
                  </a:lnTo>
                  <a:close/>
                  <a:moveTo>
                    <a:pt x="457618" y="34136"/>
                  </a:moveTo>
                  <a:lnTo>
                    <a:pt x="457618" y="213738"/>
                  </a:lnTo>
                  <a:lnTo>
                    <a:pt x="535440" y="213738"/>
                  </a:lnTo>
                  <a:lnTo>
                    <a:pt x="535440" y="34136"/>
                  </a:lnTo>
                  <a:close/>
                  <a:moveTo>
                    <a:pt x="323758" y="34136"/>
                  </a:moveTo>
                  <a:lnTo>
                    <a:pt x="323758" y="213738"/>
                  </a:lnTo>
                  <a:lnTo>
                    <a:pt x="401580" y="213738"/>
                  </a:lnTo>
                  <a:lnTo>
                    <a:pt x="401580" y="34136"/>
                  </a:lnTo>
                  <a:close/>
                  <a:moveTo>
                    <a:pt x="189898" y="34136"/>
                  </a:moveTo>
                  <a:lnTo>
                    <a:pt x="189898" y="213738"/>
                  </a:lnTo>
                  <a:lnTo>
                    <a:pt x="267720" y="213738"/>
                  </a:lnTo>
                  <a:lnTo>
                    <a:pt x="267720" y="34136"/>
                  </a:lnTo>
                  <a:close/>
                  <a:moveTo>
                    <a:pt x="56038" y="34136"/>
                  </a:moveTo>
                  <a:lnTo>
                    <a:pt x="56038" y="213738"/>
                  </a:lnTo>
                  <a:lnTo>
                    <a:pt x="133860" y="213738"/>
                  </a:lnTo>
                  <a:lnTo>
                    <a:pt x="133860" y="34136"/>
                  </a:lnTo>
                  <a:close/>
                  <a:moveTo>
                    <a:pt x="0" y="0"/>
                  </a:moveTo>
                  <a:lnTo>
                    <a:pt x="4070708" y="0"/>
                  </a:lnTo>
                  <a:lnTo>
                    <a:pt x="4070708" y="2707108"/>
                  </a:lnTo>
                  <a:lnTo>
                    <a:pt x="0" y="2707108"/>
                  </a:lnTo>
                  <a:close/>
                </a:path>
              </a:pathLst>
            </a:custGeom>
            <a:grpFill/>
            <a:ln w="28575">
              <a:noFill/>
            </a:ln>
            <a:effectLst>
              <a:outerShdw blurRad="114300" sx="102000" sy="102000" algn="ctr" rotWithShape="0">
                <a:prstClr val="black">
                  <a:alpha val="10000"/>
                </a:prstClr>
              </a:outerShdw>
            </a:effectLst>
            <a:scene3d>
              <a:camera prst="perspectiveLeft">
                <a:rot lat="0" lon="3000000" rev="0"/>
              </a:camera>
              <a:lightRig rig="threePt" dir="t"/>
            </a:scene3d>
          </p:spPr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图片 4" descr="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19753" y="0"/>
            <a:ext cx="1459230" cy="1459230"/>
          </a:xfrm>
          <a:prstGeom prst="rect">
            <a:avLst/>
          </a:prstGeom>
        </p:spPr>
      </p:pic>
      <p:sp>
        <p:nvSpPr>
          <p:cNvPr id="13" name="文本框 7"/>
          <p:cNvSpPr txBox="1"/>
          <p:nvPr/>
        </p:nvSpPr>
        <p:spPr>
          <a:xfrm>
            <a:off x="165735" y="213995"/>
            <a:ext cx="89535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热身</a:t>
            </a:r>
          </a:p>
        </p:txBody>
      </p:sp>
      <p:sp>
        <p:nvSpPr>
          <p:cNvPr id="14" name="文本框 7"/>
          <p:cNvSpPr txBox="1"/>
          <p:nvPr/>
        </p:nvSpPr>
        <p:spPr>
          <a:xfrm>
            <a:off x="237490" y="702310"/>
            <a:ext cx="117729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E3C982"/>
                    </a:gs>
                    <a:gs pos="95000">
                      <a:srgbClr val="B29054"/>
                    </a:gs>
                  </a:gsLst>
                  <a:lin ang="0" scaled="1"/>
                  <a:tileRect/>
                </a:gra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Warm-up</a:t>
            </a:r>
          </a:p>
        </p:txBody>
      </p:sp>
      <p:grpSp>
        <p:nvGrpSpPr>
          <p:cNvPr id="31" name="mei"/>
          <p:cNvGrpSpPr/>
          <p:nvPr/>
        </p:nvGrpSpPr>
        <p:grpSpPr>
          <a:xfrm>
            <a:off x="116129" y="1841899"/>
            <a:ext cx="1947621" cy="942447"/>
            <a:chOff x="12094" y="1589"/>
            <a:chExt cx="3698" cy="1789"/>
          </a:xfrm>
          <a:solidFill>
            <a:srgbClr val="207793"/>
          </a:solidFill>
        </p:grpSpPr>
        <p:sp>
          <p:nvSpPr>
            <p:cNvPr id="32" name="圆角矩形 31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2094" y="1724"/>
              <a:ext cx="3698" cy="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qǐ chuáng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kumimoji="0" 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起床</a:t>
              </a:r>
            </a:p>
          </p:txBody>
        </p:sp>
      </p:grpSp>
      <p:grpSp>
        <p:nvGrpSpPr>
          <p:cNvPr id="25" name="mei"/>
          <p:cNvGrpSpPr/>
          <p:nvPr/>
        </p:nvGrpSpPr>
        <p:grpSpPr>
          <a:xfrm>
            <a:off x="2019138" y="1841899"/>
            <a:ext cx="2029255" cy="942447"/>
            <a:chOff x="12001" y="1589"/>
            <a:chExt cx="3853" cy="1789"/>
          </a:xfrm>
          <a:solidFill>
            <a:srgbClr val="207793"/>
          </a:solidFill>
        </p:grpSpPr>
        <p:sp>
          <p:nvSpPr>
            <p:cNvPr id="26" name="圆角矩形 25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2001" y="1724"/>
              <a:ext cx="3853" cy="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xià xuě 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kumimoji="0" 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下雪</a:t>
              </a:r>
            </a:p>
          </p:txBody>
        </p:sp>
      </p:grpSp>
      <p:grpSp>
        <p:nvGrpSpPr>
          <p:cNvPr id="28" name="mei"/>
          <p:cNvGrpSpPr/>
          <p:nvPr/>
        </p:nvGrpSpPr>
        <p:grpSpPr>
          <a:xfrm>
            <a:off x="3959698" y="1841264"/>
            <a:ext cx="2029255" cy="942447"/>
            <a:chOff x="12001" y="1589"/>
            <a:chExt cx="3853" cy="1789"/>
          </a:xfrm>
          <a:solidFill>
            <a:srgbClr val="207793"/>
          </a:solidFill>
        </p:grpSpPr>
        <p:sp>
          <p:nvSpPr>
            <p:cNvPr id="29" name="圆角矩形 28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2001" y="1724"/>
              <a:ext cx="3853" cy="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fáng jiān 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kumimoji="0" 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房间</a:t>
              </a:r>
            </a:p>
          </p:txBody>
        </p:sp>
      </p:grpSp>
      <p:grpSp>
        <p:nvGrpSpPr>
          <p:cNvPr id="37" name="mei"/>
          <p:cNvGrpSpPr/>
          <p:nvPr/>
        </p:nvGrpSpPr>
        <p:grpSpPr>
          <a:xfrm>
            <a:off x="5948767" y="1826024"/>
            <a:ext cx="1763813" cy="942447"/>
            <a:chOff x="12198" y="1589"/>
            <a:chExt cx="3349" cy="1789"/>
          </a:xfrm>
          <a:solidFill>
            <a:srgbClr val="207793"/>
          </a:solidFill>
        </p:grpSpPr>
        <p:sp>
          <p:nvSpPr>
            <p:cNvPr id="38" name="圆角矩形 37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2198" y="1724"/>
              <a:ext cx="3349" cy="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qī zi 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kumimoji="0" 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妻子</a:t>
              </a:r>
            </a:p>
          </p:txBody>
        </p:sp>
      </p:grpSp>
      <p:grpSp>
        <p:nvGrpSpPr>
          <p:cNvPr id="40" name="mei"/>
          <p:cNvGrpSpPr/>
          <p:nvPr/>
        </p:nvGrpSpPr>
        <p:grpSpPr>
          <a:xfrm>
            <a:off x="7843932" y="1811419"/>
            <a:ext cx="1862301" cy="957724"/>
            <a:chOff x="12195" y="1589"/>
            <a:chExt cx="3536" cy="1818"/>
          </a:xfrm>
          <a:solidFill>
            <a:srgbClr val="207793"/>
          </a:solidFill>
        </p:grpSpPr>
        <p:sp>
          <p:nvSpPr>
            <p:cNvPr id="41" name="圆角矩形 40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2195" y="1832"/>
              <a:ext cx="3536" cy="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shuì jiào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kumimoji="0" 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睡觉</a:t>
              </a:r>
            </a:p>
          </p:txBody>
        </p:sp>
      </p:grpSp>
      <p:grpSp>
        <p:nvGrpSpPr>
          <p:cNvPr id="44" name="mei"/>
          <p:cNvGrpSpPr/>
          <p:nvPr/>
        </p:nvGrpSpPr>
        <p:grpSpPr>
          <a:xfrm>
            <a:off x="9837102" y="1811419"/>
            <a:ext cx="1696927" cy="942447"/>
            <a:chOff x="12360" y="1589"/>
            <a:chExt cx="3222" cy="1789"/>
          </a:xfrm>
          <a:solidFill>
            <a:srgbClr val="207793"/>
          </a:solidFill>
        </p:grpSpPr>
        <p:sp>
          <p:nvSpPr>
            <p:cNvPr id="45" name="圆角矩形 44"/>
            <p:cNvSpPr/>
            <p:nvPr/>
          </p:nvSpPr>
          <p:spPr>
            <a:xfrm>
              <a:off x="12467" y="1589"/>
              <a:ext cx="2941" cy="17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2360" y="1724"/>
              <a:ext cx="3222" cy="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Tx/>
                <a:buSzTx/>
                <a:buFontTx/>
                <a:defRPr/>
              </a:pPr>
              <a:r>
                <a:rPr lang="en-US" sz="2400" b="1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  <a:sym typeface="+mn-ea"/>
                </a:rPr>
                <a:t>fáng zi</a:t>
              </a:r>
            </a:p>
            <a:p>
              <a:pPr lvl="0" algn="ctr">
                <a:buClrTx/>
                <a:buSzTx/>
                <a:buFontTx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细黑" panose="02010600040101010101" pitchFamily="2" charset="-122"/>
                  <a:ea typeface="华文细黑" panose="02010600040101010101" pitchFamily="2" charset="-122"/>
                  <a:cs typeface="华文细黑" panose="02010600040101010101" pitchFamily="2" charset="-122"/>
                </a:rPr>
                <a:t>房子</a:t>
              </a:r>
            </a:p>
          </p:txBody>
        </p:sp>
      </p:grpSp>
      <p:grpSp>
        <p:nvGrpSpPr>
          <p:cNvPr id="70" name="小钩"/>
          <p:cNvGrpSpPr/>
          <p:nvPr/>
        </p:nvGrpSpPr>
        <p:grpSpPr>
          <a:xfrm>
            <a:off x="7312660" y="2384425"/>
            <a:ext cx="579755" cy="560070"/>
            <a:chOff x="677837" y="1446312"/>
            <a:chExt cx="633828" cy="612000"/>
          </a:xfrm>
        </p:grpSpPr>
        <p:sp>
          <p:nvSpPr>
            <p:cNvPr id="65" name="椭圆 64"/>
            <p:cNvSpPr/>
            <p:nvPr/>
          </p:nvSpPr>
          <p:spPr>
            <a:xfrm>
              <a:off x="699665" y="1446312"/>
              <a:ext cx="612000" cy="612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7" name="图片 66"/>
            <p:cNvPicPr>
              <a:picLocks noChangeAspect="1"/>
            </p:cNvPicPr>
            <p:nvPr/>
          </p:nvPicPr>
          <p:blipFill rotWithShape="1">
            <a:blip r:embed="rId9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2" t="18621" r="14688" b="11881"/>
            <a:stretch>
              <a:fillRect/>
            </a:stretch>
          </p:blipFill>
          <p:spPr>
            <a:xfrm>
              <a:off x="677837" y="1480289"/>
              <a:ext cx="580878" cy="56124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08325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580,&quot;width&quot;:12954.000337017997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451.8393234672305,&quot;width&quot;:2879.6041781198464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7614cb0-3adb-4a92-b5f7-4cdfa53a4c9e}"/>
  <p:tag name="TABLE_ENDDRAG_ORIGIN_RECT" val="662*215"/>
  <p:tag name="TABLE_ENDDRAG_RECT" val="199*260*662*21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7614cb0-3adb-4a92-b5f7-4cdfa53a4c9e}"/>
  <p:tag name="TABLE_ENDDRAG_ORIGIN_RECT" val="662*215"/>
  <p:tag name="TABLE_ENDDRAG_RECT" val="199*260*662*21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340065;"/>
  <p:tag name="ISLIDE.PICTURE" val="#VCG41471056983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5399,&quot;width&quot;:7558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83bf81a0-e9fe-473b-b54e-06f30ac75b50}"/>
  <p:tag name="TABLE_ENDDRAG_ORIGIN_RECT" val="898*268"/>
  <p:tag name="TABLE_ENDDRAG_RECT" val="18*165*898*26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989.6267716535433,&quot;width&quot;:1989.62362204724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989.6267716535433,&quot;width&quot;:1989.623622047244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989.6267716535433,&quot;width&quot;:1989.62362204724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2247</Words>
  <Application>Microsoft Office PowerPoint</Application>
  <PresentationFormat>Widescreen</PresentationFormat>
  <Paragraphs>358</Paragraphs>
  <Slides>35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52" baseType="lpstr">
      <vt:lpstr>等线</vt:lpstr>
      <vt:lpstr>HelveticaExt-Normal</vt:lpstr>
      <vt:lpstr>OPPOSans B</vt:lpstr>
      <vt:lpstr>OPPOSans M</vt:lpstr>
      <vt:lpstr>PMingLiU</vt:lpstr>
      <vt:lpstr>宋体</vt:lpstr>
      <vt:lpstr>华文楷体</vt:lpstr>
      <vt:lpstr>华文细黑</vt:lpstr>
      <vt:lpstr>思源黑体 CN Bold</vt:lpstr>
      <vt:lpstr>思源黑体 CN Heavy</vt:lpstr>
      <vt:lpstr>思源黑体 CN Regular</vt:lpstr>
      <vt:lpstr>方正兰亭黑简体</vt:lpstr>
      <vt:lpstr>Arial</vt:lpstr>
      <vt:lpstr>Calibri</vt:lpstr>
      <vt:lpstr>Calibri Light</vt:lpstr>
      <vt:lpstr>Comic Sans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 Nhung Pham</dc:creator>
  <cp:lastModifiedBy>Cherries Huynh</cp:lastModifiedBy>
  <cp:revision>3</cp:revision>
  <dcterms:created xsi:type="dcterms:W3CDTF">2022-11-02T15:31:23Z</dcterms:created>
  <dcterms:modified xsi:type="dcterms:W3CDTF">2022-11-04T17:32:16Z</dcterms:modified>
</cp:coreProperties>
</file>

<file path=docProps/thumbnail.jpeg>
</file>